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5" r:id="rId16"/>
    <p:sldId id="276" r:id="rId17"/>
    <p:sldId id="273" r:id="rId18"/>
    <p:sldId id="277" r:id="rId19"/>
    <p:sldId id="278" r:id="rId20"/>
    <p:sldId id="279" r:id="rId21"/>
    <p:sldId id="281" r:id="rId22"/>
    <p:sldId id="280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62661-FDF8-4C41-9BC8-7387308AF6E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3F0AA5-A1EF-4EA5-8129-DBECC61D7CDD}">
      <dgm:prSet phldrT="[Metin]" custT="1"/>
      <dgm:spPr/>
      <dgm:t>
        <a:bodyPr/>
        <a:lstStyle/>
        <a:p>
          <a:r>
            <a:rPr lang="tr-TR" sz="1600" b="1" dirty="0" err="1" smtClean="0">
              <a:solidFill>
                <a:srgbClr val="00B0F0"/>
              </a:solidFill>
            </a:rPr>
            <a:t>Research</a:t>
          </a:r>
          <a:r>
            <a:rPr lang="tr-TR" sz="1600" b="1" dirty="0" smtClean="0">
              <a:solidFill>
                <a:srgbClr val="00B0F0"/>
              </a:solidFill>
            </a:rPr>
            <a:t> </a:t>
          </a:r>
          <a:r>
            <a:rPr lang="tr-TR" sz="1600" b="1" dirty="0" err="1" smtClean="0">
              <a:solidFill>
                <a:srgbClr val="00B0F0"/>
              </a:solidFill>
            </a:rPr>
            <a:t>Integrity</a:t>
          </a:r>
          <a:endParaRPr lang="en-US" sz="1600" b="1" dirty="0">
            <a:solidFill>
              <a:srgbClr val="00B0F0"/>
            </a:solidFill>
          </a:endParaRPr>
        </a:p>
      </dgm:t>
    </dgm:pt>
    <dgm:pt modelId="{8640D798-8F71-4403-B6C6-B6532227D711}" type="parTrans" cxnId="{B7DADB48-6907-45CD-80CD-8C1E0CA61618}">
      <dgm:prSet/>
      <dgm:spPr/>
      <dgm:t>
        <a:bodyPr/>
        <a:lstStyle/>
        <a:p>
          <a:endParaRPr lang="en-US"/>
        </a:p>
      </dgm:t>
    </dgm:pt>
    <dgm:pt modelId="{2E6B32E7-DAD6-4AE5-9B78-276A0BB50D3B}" type="sibTrans" cxnId="{B7DADB48-6907-45CD-80CD-8C1E0CA61618}">
      <dgm:prSet/>
      <dgm:spPr/>
      <dgm:t>
        <a:bodyPr/>
        <a:lstStyle/>
        <a:p>
          <a:endParaRPr lang="en-US"/>
        </a:p>
      </dgm:t>
    </dgm:pt>
    <dgm:pt modelId="{ADE8BCFB-88A7-4B91-938F-EEDD0CB15224}" type="asst">
      <dgm:prSet phldrT="[Metin]" custT="1"/>
      <dgm:spPr/>
      <dgm:t>
        <a:bodyPr/>
        <a:lstStyle/>
        <a:p>
          <a:r>
            <a:rPr lang="tr-TR" sz="1500" b="1" dirty="0" err="1" smtClean="0">
              <a:solidFill>
                <a:srgbClr val="FF0000"/>
              </a:solidFill>
            </a:rPr>
            <a:t>Replicability</a:t>
          </a:r>
          <a:endParaRPr lang="en-US" sz="1500" b="1" dirty="0">
            <a:solidFill>
              <a:srgbClr val="FF0000"/>
            </a:solidFill>
          </a:endParaRPr>
        </a:p>
      </dgm:t>
    </dgm:pt>
    <dgm:pt modelId="{E97A868C-2AA4-47DD-865F-2A9530FEE5BA}" type="parTrans" cxnId="{FAA1EC22-6B42-41F1-8D84-9CF7B83FBF9C}">
      <dgm:prSet/>
      <dgm:spPr/>
      <dgm:t>
        <a:bodyPr/>
        <a:lstStyle/>
        <a:p>
          <a:endParaRPr lang="en-US"/>
        </a:p>
      </dgm:t>
    </dgm:pt>
    <dgm:pt modelId="{244557D8-0C83-48D7-B33E-2C5C28B0B986}" type="sibTrans" cxnId="{FAA1EC22-6B42-41F1-8D84-9CF7B83FBF9C}">
      <dgm:prSet/>
      <dgm:spPr/>
      <dgm:t>
        <a:bodyPr/>
        <a:lstStyle/>
        <a:p>
          <a:endParaRPr lang="en-US"/>
        </a:p>
      </dgm:t>
    </dgm:pt>
    <dgm:pt modelId="{BF1879EF-54D4-4D32-A5FD-C6C3F640716D}" type="asst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</a:rPr>
            <a:t>Statistical </a:t>
          </a:r>
          <a:r>
            <a:rPr lang="tr-TR" sz="1600" b="1" dirty="0" err="1" smtClean="0">
              <a:solidFill>
                <a:schemeClr val="bg1"/>
              </a:solidFill>
            </a:rPr>
            <a:t>Power</a:t>
          </a:r>
          <a:endParaRPr lang="en-US" sz="1600" b="1" dirty="0">
            <a:solidFill>
              <a:schemeClr val="bg1"/>
            </a:solidFill>
          </a:endParaRPr>
        </a:p>
      </dgm:t>
    </dgm:pt>
    <dgm:pt modelId="{365D1ADD-B635-4898-8631-88172F8D5886}" type="parTrans" cxnId="{A10B9685-7AC2-4ED5-915B-68482761848A}">
      <dgm:prSet/>
      <dgm:spPr/>
      <dgm:t>
        <a:bodyPr/>
        <a:lstStyle/>
        <a:p>
          <a:endParaRPr lang="en-US"/>
        </a:p>
      </dgm:t>
    </dgm:pt>
    <dgm:pt modelId="{714CBBF1-0DBD-4A98-AE1F-42336AAFE5D9}" type="sibTrans" cxnId="{A10B9685-7AC2-4ED5-915B-68482761848A}">
      <dgm:prSet/>
      <dgm:spPr/>
      <dgm:t>
        <a:bodyPr/>
        <a:lstStyle/>
        <a:p>
          <a:endParaRPr lang="en-US"/>
        </a:p>
      </dgm:t>
    </dgm:pt>
    <dgm:pt modelId="{DBCAE3B1-35A9-4C82-B1DE-71E779EC2B80}" type="asst">
      <dgm:prSet phldrT="[Metin]" custT="1"/>
      <dgm:spPr/>
      <dgm:t>
        <a:bodyPr/>
        <a:lstStyle/>
        <a:p>
          <a:r>
            <a:rPr lang="tr-TR" sz="1600" b="1" dirty="0" smtClean="0">
              <a:solidFill>
                <a:srgbClr val="7030A0"/>
              </a:solidFill>
            </a:rPr>
            <a:t>Best </a:t>
          </a:r>
          <a:r>
            <a:rPr lang="tr-TR" sz="1600" b="1" dirty="0" err="1" smtClean="0">
              <a:solidFill>
                <a:srgbClr val="7030A0"/>
              </a:solidFill>
            </a:rPr>
            <a:t>Practices</a:t>
          </a:r>
          <a:endParaRPr lang="en-US" sz="1600" b="1" dirty="0">
            <a:solidFill>
              <a:srgbClr val="7030A0"/>
            </a:solidFill>
          </a:endParaRPr>
        </a:p>
      </dgm:t>
    </dgm:pt>
    <dgm:pt modelId="{36FF70C2-9885-4BD4-9FD9-296A320AF9E9}" type="parTrans" cxnId="{44F22D16-5C54-4138-82E1-991ED87323E7}">
      <dgm:prSet/>
      <dgm:spPr/>
      <dgm:t>
        <a:bodyPr/>
        <a:lstStyle/>
        <a:p>
          <a:endParaRPr lang="en-US"/>
        </a:p>
      </dgm:t>
    </dgm:pt>
    <dgm:pt modelId="{1DAB7296-F9C7-4DB9-8764-14C75776E0A8}" type="sibTrans" cxnId="{44F22D16-5C54-4138-82E1-991ED87323E7}">
      <dgm:prSet/>
      <dgm:spPr/>
      <dgm:t>
        <a:bodyPr/>
        <a:lstStyle/>
        <a:p>
          <a:endParaRPr lang="en-US"/>
        </a:p>
      </dgm:t>
    </dgm:pt>
    <dgm:pt modelId="{2FD0D675-4577-48F8-8106-2C9C9890636E}" type="asst">
      <dgm:prSet phldrT="[Metin]" custT="1"/>
      <dgm:spPr/>
      <dgm:t>
        <a:bodyPr/>
        <a:lstStyle/>
        <a:p>
          <a:r>
            <a:rPr lang="tr-TR" sz="1600" b="1" dirty="0" smtClean="0">
              <a:solidFill>
                <a:srgbClr val="FF0000"/>
              </a:solidFill>
            </a:rPr>
            <a:t>(TIVA)</a:t>
          </a:r>
          <a:endParaRPr lang="en-US" sz="1600" b="1" dirty="0">
            <a:solidFill>
              <a:srgbClr val="FF0000"/>
            </a:solidFill>
          </a:endParaRPr>
        </a:p>
      </dgm:t>
    </dgm:pt>
    <dgm:pt modelId="{C78E9655-3C19-49F1-95F7-A249410973B5}" type="parTrans" cxnId="{DC337D74-14BB-4DD0-9AE7-C5A33A8D6542}">
      <dgm:prSet/>
      <dgm:spPr/>
      <dgm:t>
        <a:bodyPr/>
        <a:lstStyle/>
        <a:p>
          <a:endParaRPr lang="en-US"/>
        </a:p>
      </dgm:t>
    </dgm:pt>
    <dgm:pt modelId="{05BBA5D1-7B79-41AB-A60C-8B756F85768A}" type="sibTrans" cxnId="{DC337D74-14BB-4DD0-9AE7-C5A33A8D6542}">
      <dgm:prSet/>
      <dgm:spPr/>
      <dgm:t>
        <a:bodyPr/>
        <a:lstStyle/>
        <a:p>
          <a:endParaRPr lang="en-US"/>
        </a:p>
      </dgm:t>
    </dgm:pt>
    <dgm:pt modelId="{0326F29B-5A27-4D29-89EA-4C50452A1C82}" type="asst">
      <dgm:prSet phldrT="[Metin]" custT="1"/>
      <dgm:spPr/>
      <dgm:t>
        <a:bodyPr/>
        <a:lstStyle/>
        <a:p>
          <a:r>
            <a:rPr lang="tr-TR" sz="1600" b="1" i="1" u="sng" dirty="0" smtClean="0">
              <a:solidFill>
                <a:srgbClr val="FF0000"/>
              </a:solidFill>
            </a:rPr>
            <a:t>P-</a:t>
          </a:r>
          <a:r>
            <a:rPr lang="tr-TR" sz="1600" b="1" i="1" u="sng" dirty="0" err="1" smtClean="0">
              <a:solidFill>
                <a:srgbClr val="FF0000"/>
              </a:solidFill>
            </a:rPr>
            <a:t>curve</a:t>
          </a:r>
          <a:endParaRPr lang="en-US" sz="1600" b="1" i="1" u="sng" dirty="0">
            <a:solidFill>
              <a:srgbClr val="FF0000"/>
            </a:solidFill>
          </a:endParaRPr>
        </a:p>
      </dgm:t>
    </dgm:pt>
    <dgm:pt modelId="{EE12160B-B44E-43E0-8E8E-9E092C4699F1}" type="parTrans" cxnId="{A8674397-F634-4649-A769-70CA6442D305}">
      <dgm:prSet/>
      <dgm:spPr/>
      <dgm:t>
        <a:bodyPr/>
        <a:lstStyle/>
        <a:p>
          <a:endParaRPr lang="en-US"/>
        </a:p>
      </dgm:t>
    </dgm:pt>
    <dgm:pt modelId="{67355A0D-ABA2-4444-9068-EA58A7CB9919}" type="sibTrans" cxnId="{A8674397-F634-4649-A769-70CA6442D305}">
      <dgm:prSet/>
      <dgm:spPr/>
      <dgm:t>
        <a:bodyPr/>
        <a:lstStyle/>
        <a:p>
          <a:endParaRPr lang="en-US"/>
        </a:p>
      </dgm:t>
    </dgm:pt>
    <dgm:pt modelId="{44B15A6E-A60E-40DE-A6F2-46A472747B4B}" type="asst">
      <dgm:prSet phldrT="[Metin]" custT="1"/>
      <dgm:spPr/>
      <dgm:t>
        <a:bodyPr/>
        <a:lstStyle/>
        <a:p>
          <a:r>
            <a:rPr lang="tr-TR" sz="1600" b="1" dirty="0" smtClean="0">
              <a:solidFill>
                <a:srgbClr val="FF0000"/>
              </a:solidFill>
            </a:rPr>
            <a:t>Z-</a:t>
          </a:r>
          <a:r>
            <a:rPr lang="tr-TR" sz="1600" b="1" dirty="0" err="1" smtClean="0">
              <a:solidFill>
                <a:srgbClr val="FF0000"/>
              </a:solidFill>
            </a:rPr>
            <a:t>curve</a:t>
          </a:r>
          <a:endParaRPr lang="en-US" sz="1600" b="1" dirty="0">
            <a:solidFill>
              <a:srgbClr val="FF0000"/>
            </a:solidFill>
          </a:endParaRPr>
        </a:p>
      </dgm:t>
    </dgm:pt>
    <dgm:pt modelId="{648BBF3A-4EDB-492C-BEB6-72A001A7CAA8}" type="parTrans" cxnId="{FAE1DEF5-9670-4030-8DE8-F07A847F7C8D}">
      <dgm:prSet/>
      <dgm:spPr/>
      <dgm:t>
        <a:bodyPr/>
        <a:lstStyle/>
        <a:p>
          <a:endParaRPr lang="en-US"/>
        </a:p>
      </dgm:t>
    </dgm:pt>
    <dgm:pt modelId="{25762703-61D5-477E-BA16-010B20AE24EE}" type="sibTrans" cxnId="{FAE1DEF5-9670-4030-8DE8-F07A847F7C8D}">
      <dgm:prSet/>
      <dgm:spPr/>
      <dgm:t>
        <a:bodyPr/>
        <a:lstStyle/>
        <a:p>
          <a:endParaRPr lang="en-US"/>
        </a:p>
      </dgm:t>
    </dgm:pt>
    <dgm:pt modelId="{A9970175-DB97-4BF2-9D8C-E16394D0F5EE}" type="asst">
      <dgm:prSet phldrT="[Metin]" custT="1"/>
      <dgm:spPr/>
      <dgm:t>
        <a:bodyPr/>
        <a:lstStyle/>
        <a:p>
          <a:r>
            <a:rPr lang="tr-TR" sz="1600" b="1" i="1" u="sng" dirty="0" err="1" smtClean="0">
              <a:solidFill>
                <a:srgbClr val="FF0000"/>
              </a:solidFill>
            </a:rPr>
            <a:t>Classical</a:t>
          </a:r>
          <a:endParaRPr lang="en-US" sz="1600" b="1" i="1" u="sng" dirty="0">
            <a:solidFill>
              <a:srgbClr val="FF0000"/>
            </a:solidFill>
          </a:endParaRPr>
        </a:p>
      </dgm:t>
    </dgm:pt>
    <dgm:pt modelId="{C23B6F08-BE6B-43ED-98BC-E173A177C3AA}" type="parTrans" cxnId="{BF60AEE4-31F4-4B1F-BCBE-B63CB6963F01}">
      <dgm:prSet/>
      <dgm:spPr/>
      <dgm:t>
        <a:bodyPr/>
        <a:lstStyle/>
        <a:p>
          <a:endParaRPr lang="en-US"/>
        </a:p>
      </dgm:t>
    </dgm:pt>
    <dgm:pt modelId="{41C7EA59-D28F-4D76-A572-96B630553BAD}" type="sibTrans" cxnId="{BF60AEE4-31F4-4B1F-BCBE-B63CB6963F01}">
      <dgm:prSet/>
      <dgm:spPr/>
      <dgm:t>
        <a:bodyPr/>
        <a:lstStyle/>
        <a:p>
          <a:endParaRPr lang="en-US"/>
        </a:p>
      </dgm:t>
    </dgm:pt>
    <dgm:pt modelId="{51DD0353-CE77-4EB4-8D7D-C0C1AAF03A58}" type="asst">
      <dgm:prSet phldrT="[Metin]" custT="1"/>
      <dgm:spPr/>
      <dgm:t>
        <a:bodyPr/>
        <a:lstStyle/>
        <a:p>
          <a:r>
            <a:rPr lang="tr-TR" sz="1600" b="1" i="1" u="sng" dirty="0" err="1" smtClean="0">
              <a:solidFill>
                <a:srgbClr val="FF0000"/>
              </a:solidFill>
            </a:rPr>
            <a:t>Ambitious</a:t>
          </a:r>
          <a:endParaRPr lang="en-US" sz="1600" b="1" i="1" u="sng" dirty="0">
            <a:solidFill>
              <a:srgbClr val="FF0000"/>
            </a:solidFill>
          </a:endParaRPr>
        </a:p>
      </dgm:t>
    </dgm:pt>
    <dgm:pt modelId="{6EE30026-4304-40E0-A85A-1D6165141C03}" type="parTrans" cxnId="{DA6AC74C-4E80-482C-8749-6D89A1E4BD83}">
      <dgm:prSet/>
      <dgm:spPr/>
      <dgm:t>
        <a:bodyPr/>
        <a:lstStyle/>
        <a:p>
          <a:endParaRPr lang="en-US"/>
        </a:p>
      </dgm:t>
    </dgm:pt>
    <dgm:pt modelId="{0BA94C66-E37B-4777-93A2-2E47BD7A55F5}" type="sibTrans" cxnId="{DA6AC74C-4E80-482C-8749-6D89A1E4BD83}">
      <dgm:prSet/>
      <dgm:spPr/>
      <dgm:t>
        <a:bodyPr/>
        <a:lstStyle/>
        <a:p>
          <a:endParaRPr lang="en-US"/>
        </a:p>
      </dgm:t>
    </dgm:pt>
    <dgm:pt modelId="{8AEA58F1-BEFA-46C0-8AE5-9B24E8F85BAD}" type="asst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</a:rPr>
            <a:t>Post hoc </a:t>
          </a:r>
          <a:r>
            <a:rPr lang="tr-TR" sz="1600" b="1" dirty="0" err="1" smtClean="0">
              <a:solidFill>
                <a:schemeClr val="bg1"/>
              </a:solidFill>
            </a:rPr>
            <a:t>Observed</a:t>
          </a:r>
          <a:r>
            <a:rPr lang="tr-TR" sz="1600" b="1" dirty="0" smtClean="0">
              <a:solidFill>
                <a:schemeClr val="bg1"/>
              </a:solidFill>
            </a:rPr>
            <a:t> </a:t>
          </a:r>
          <a:r>
            <a:rPr lang="tr-TR" sz="1600" b="1" dirty="0" err="1" smtClean="0">
              <a:solidFill>
                <a:schemeClr val="bg1"/>
              </a:solidFill>
            </a:rPr>
            <a:t>Power</a:t>
          </a:r>
          <a:endParaRPr lang="en-US" sz="1600" b="1" dirty="0">
            <a:solidFill>
              <a:schemeClr val="bg1"/>
            </a:solidFill>
          </a:endParaRPr>
        </a:p>
      </dgm:t>
    </dgm:pt>
    <dgm:pt modelId="{A6595BB2-E6C8-4B9B-BF3C-BF11B8087AD8}" type="parTrans" cxnId="{69C689CE-8E16-464A-92DB-897C0DC95038}">
      <dgm:prSet/>
      <dgm:spPr/>
      <dgm:t>
        <a:bodyPr/>
        <a:lstStyle/>
        <a:p>
          <a:endParaRPr lang="en-US"/>
        </a:p>
      </dgm:t>
    </dgm:pt>
    <dgm:pt modelId="{760668BE-3644-4FD3-915F-C5F93C389514}" type="sibTrans" cxnId="{69C689CE-8E16-464A-92DB-897C0DC95038}">
      <dgm:prSet/>
      <dgm:spPr/>
      <dgm:t>
        <a:bodyPr/>
        <a:lstStyle/>
        <a:p>
          <a:endParaRPr lang="en-US"/>
        </a:p>
      </dgm:t>
    </dgm:pt>
    <dgm:pt modelId="{8FE862F1-4996-4D5D-847E-A3F95AD81B13}" type="asst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</a:rPr>
            <a:t>N-</a:t>
          </a:r>
          <a:r>
            <a:rPr lang="tr-TR" sz="1600" b="1" dirty="0" err="1" smtClean="0">
              <a:solidFill>
                <a:schemeClr val="bg1"/>
              </a:solidFill>
            </a:rPr>
            <a:t>Pact</a:t>
          </a:r>
          <a:r>
            <a:rPr lang="tr-TR" sz="1600" b="1" dirty="0" smtClean="0">
              <a:solidFill>
                <a:schemeClr val="bg1"/>
              </a:solidFill>
            </a:rPr>
            <a:t> (</a:t>
          </a:r>
          <a:r>
            <a:rPr lang="tr-TR" sz="1600" b="1" dirty="0" err="1" smtClean="0">
              <a:solidFill>
                <a:schemeClr val="bg1"/>
              </a:solidFill>
            </a:rPr>
            <a:t>Sample</a:t>
          </a:r>
          <a:r>
            <a:rPr lang="tr-TR" sz="1600" b="1" dirty="0" smtClean="0">
              <a:solidFill>
                <a:schemeClr val="bg1"/>
              </a:solidFill>
            </a:rPr>
            <a:t> Size)</a:t>
          </a:r>
          <a:endParaRPr lang="en-US" sz="1600" b="1" dirty="0">
            <a:solidFill>
              <a:schemeClr val="bg1"/>
            </a:solidFill>
          </a:endParaRPr>
        </a:p>
      </dgm:t>
    </dgm:pt>
    <dgm:pt modelId="{5A35B7D1-07AA-4C02-A1CB-1CD0457EE421}" type="parTrans" cxnId="{5CAAC5E1-F1DD-4E81-BF6B-4E50320132FA}">
      <dgm:prSet/>
      <dgm:spPr/>
      <dgm:t>
        <a:bodyPr/>
        <a:lstStyle/>
        <a:p>
          <a:endParaRPr lang="en-US"/>
        </a:p>
      </dgm:t>
    </dgm:pt>
    <dgm:pt modelId="{21850D2E-2840-4641-8C62-09B4B9F0CF6C}" type="sibTrans" cxnId="{5CAAC5E1-F1DD-4E81-BF6B-4E50320132FA}">
      <dgm:prSet/>
      <dgm:spPr/>
      <dgm:t>
        <a:bodyPr/>
        <a:lstStyle/>
        <a:p>
          <a:endParaRPr lang="en-US"/>
        </a:p>
      </dgm:t>
    </dgm:pt>
    <dgm:pt modelId="{17E6980A-A8A7-4C7E-9E40-F138561F40EC}" type="asst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</a:rPr>
            <a:t>R-Index</a:t>
          </a:r>
          <a:endParaRPr lang="en-US" sz="1600" b="1" dirty="0">
            <a:solidFill>
              <a:schemeClr val="bg1"/>
            </a:solidFill>
          </a:endParaRPr>
        </a:p>
      </dgm:t>
    </dgm:pt>
    <dgm:pt modelId="{3CF34C57-BE54-494D-BAB9-1015E93F7446}" type="parTrans" cxnId="{ABA31120-A071-4F8A-A632-8ED619D8339A}">
      <dgm:prSet/>
      <dgm:spPr/>
      <dgm:t>
        <a:bodyPr/>
        <a:lstStyle/>
        <a:p>
          <a:endParaRPr lang="en-US"/>
        </a:p>
      </dgm:t>
    </dgm:pt>
    <dgm:pt modelId="{362EF998-2EC0-462D-920A-C2E7FA426038}" type="sibTrans" cxnId="{ABA31120-A071-4F8A-A632-8ED619D8339A}">
      <dgm:prSet/>
      <dgm:spPr/>
      <dgm:t>
        <a:bodyPr/>
        <a:lstStyle/>
        <a:p>
          <a:endParaRPr lang="en-US"/>
        </a:p>
      </dgm:t>
    </dgm:pt>
    <dgm:pt modelId="{A5AFF763-166A-441A-8A62-A4643C1DAC6F}" type="asst">
      <dgm:prSet phldrT="[Metin]" custT="1"/>
      <dgm:spPr/>
      <dgm:t>
        <a:bodyPr/>
        <a:lstStyle/>
        <a:p>
          <a:r>
            <a:rPr lang="tr-TR" sz="1600" b="1" dirty="0" err="1" smtClean="0">
              <a:solidFill>
                <a:srgbClr val="7030A0"/>
              </a:solidFill>
            </a:rPr>
            <a:t>Exact</a:t>
          </a:r>
          <a:r>
            <a:rPr lang="tr-TR" sz="1600" b="1" dirty="0" smtClean="0">
              <a:solidFill>
                <a:srgbClr val="7030A0"/>
              </a:solidFill>
            </a:rPr>
            <a:t> p-</a:t>
          </a:r>
          <a:r>
            <a:rPr lang="tr-TR" sz="1600" b="1" dirty="0" err="1" smtClean="0">
              <a:solidFill>
                <a:srgbClr val="7030A0"/>
              </a:solidFill>
            </a:rPr>
            <a:t>value</a:t>
          </a:r>
          <a:endParaRPr lang="en-US" sz="1600" b="1" dirty="0">
            <a:solidFill>
              <a:srgbClr val="7030A0"/>
            </a:solidFill>
          </a:endParaRPr>
        </a:p>
      </dgm:t>
    </dgm:pt>
    <dgm:pt modelId="{2CCA2ADE-E51A-4AC2-8FD4-62F8E2C0E09A}" type="parTrans" cxnId="{4CBB0716-EAF4-4DB1-BF74-5F09342F4E6C}">
      <dgm:prSet/>
      <dgm:spPr/>
      <dgm:t>
        <a:bodyPr/>
        <a:lstStyle/>
        <a:p>
          <a:endParaRPr lang="en-US"/>
        </a:p>
      </dgm:t>
    </dgm:pt>
    <dgm:pt modelId="{039AB809-3C1A-487E-9435-03E48E66D589}" type="sibTrans" cxnId="{4CBB0716-EAF4-4DB1-BF74-5F09342F4E6C}">
      <dgm:prSet/>
      <dgm:spPr/>
      <dgm:t>
        <a:bodyPr/>
        <a:lstStyle/>
        <a:p>
          <a:endParaRPr lang="en-US"/>
        </a:p>
      </dgm:t>
    </dgm:pt>
    <dgm:pt modelId="{A67CD0D1-4DD1-42A7-B20C-92233A24163E}" type="asst">
      <dgm:prSet phldrT="[Metin]" custT="1"/>
      <dgm:spPr/>
      <dgm:t>
        <a:bodyPr/>
        <a:lstStyle/>
        <a:p>
          <a:r>
            <a:rPr lang="tr-TR" sz="1600" b="1" dirty="0" err="1" smtClean="0">
              <a:solidFill>
                <a:srgbClr val="7030A0"/>
              </a:solidFill>
            </a:rPr>
            <a:t>Reporting</a:t>
          </a:r>
          <a:r>
            <a:rPr lang="tr-TR" sz="1600" b="1" dirty="0" smtClean="0">
              <a:solidFill>
                <a:srgbClr val="7030A0"/>
              </a:solidFill>
            </a:rPr>
            <a:t> </a:t>
          </a:r>
          <a:r>
            <a:rPr lang="tr-TR" sz="1600" b="1" dirty="0" err="1" smtClean="0">
              <a:solidFill>
                <a:srgbClr val="7030A0"/>
              </a:solidFill>
            </a:rPr>
            <a:t>Effect</a:t>
          </a:r>
          <a:r>
            <a:rPr lang="tr-TR" sz="1600" b="1" dirty="0" smtClean="0">
              <a:solidFill>
                <a:srgbClr val="7030A0"/>
              </a:solidFill>
            </a:rPr>
            <a:t> Size</a:t>
          </a:r>
          <a:endParaRPr lang="en-US" sz="1600" b="1" dirty="0">
            <a:solidFill>
              <a:srgbClr val="7030A0"/>
            </a:solidFill>
          </a:endParaRPr>
        </a:p>
      </dgm:t>
    </dgm:pt>
    <dgm:pt modelId="{C779F91F-9FF8-44B7-9752-06279F48D874}" type="parTrans" cxnId="{D957F1FE-53FA-4CD2-BEF9-787B9CF485B8}">
      <dgm:prSet/>
      <dgm:spPr/>
      <dgm:t>
        <a:bodyPr/>
        <a:lstStyle/>
        <a:p>
          <a:endParaRPr lang="en-US"/>
        </a:p>
      </dgm:t>
    </dgm:pt>
    <dgm:pt modelId="{02A65853-6C4A-4E02-AB34-21B3D1D6D20D}" type="sibTrans" cxnId="{D957F1FE-53FA-4CD2-BEF9-787B9CF485B8}">
      <dgm:prSet/>
      <dgm:spPr/>
      <dgm:t>
        <a:bodyPr/>
        <a:lstStyle/>
        <a:p>
          <a:endParaRPr lang="en-US"/>
        </a:p>
      </dgm:t>
    </dgm:pt>
    <dgm:pt modelId="{41B5E88A-C5BA-42E8-8285-9CCA4518C21A}" type="asst">
      <dgm:prSet phldrT="[Metin]" custT="1"/>
      <dgm:spPr/>
      <dgm:t>
        <a:bodyPr/>
        <a:lstStyle/>
        <a:p>
          <a:r>
            <a:rPr lang="tr-TR" sz="1600" b="1" dirty="0" err="1" smtClean="0">
              <a:solidFill>
                <a:srgbClr val="7030A0"/>
              </a:solidFill>
            </a:rPr>
            <a:t>Supl</a:t>
          </a:r>
          <a:r>
            <a:rPr lang="tr-TR" sz="1600" b="1" dirty="0" smtClean="0">
              <a:solidFill>
                <a:schemeClr val="bg1"/>
              </a:solidFill>
            </a:rPr>
            <a:t>.</a:t>
          </a:r>
          <a:endParaRPr lang="en-US" sz="1600" b="1" dirty="0">
            <a:solidFill>
              <a:schemeClr val="bg1"/>
            </a:solidFill>
          </a:endParaRPr>
        </a:p>
      </dgm:t>
    </dgm:pt>
    <dgm:pt modelId="{40D9F7E9-AAFA-470C-8BB3-7202C88BE9A6}" type="parTrans" cxnId="{2C58B344-1004-4732-A831-B3C0C3933D07}">
      <dgm:prSet/>
      <dgm:spPr/>
      <dgm:t>
        <a:bodyPr/>
        <a:lstStyle/>
        <a:p>
          <a:endParaRPr lang="en-US"/>
        </a:p>
      </dgm:t>
    </dgm:pt>
    <dgm:pt modelId="{4157D07C-FE87-4ACA-B0B5-14E8E105CB27}" type="sibTrans" cxnId="{2C58B344-1004-4732-A831-B3C0C3933D07}">
      <dgm:prSet/>
      <dgm:spPr/>
      <dgm:t>
        <a:bodyPr/>
        <a:lstStyle/>
        <a:p>
          <a:endParaRPr lang="en-US"/>
        </a:p>
      </dgm:t>
    </dgm:pt>
    <dgm:pt modelId="{3DE0CFC0-4260-40C4-B899-24901D2C727E}" type="pres">
      <dgm:prSet presAssocID="{BFA62661-FDF8-4C41-9BC8-7387308AF6E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48232-6409-4A97-903B-072B7DBC398C}" type="pres">
      <dgm:prSet presAssocID="{853F0AA5-A1EF-4EA5-8129-DBECC61D7CDD}" presName="root1" presStyleCnt="0"/>
      <dgm:spPr/>
    </dgm:pt>
    <dgm:pt modelId="{D4030569-B243-4C6D-848E-0E647B8C0999}" type="pres">
      <dgm:prSet presAssocID="{853F0AA5-A1EF-4EA5-8129-DBECC61D7CDD}" presName="LevelOneTextNode" presStyleLbl="node0" presStyleIdx="0" presStyleCnt="1" custLinFactNeighborX="-48918" custLinFactNeighborY="19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531E57-410F-441D-B909-F5B5C1B1922D}" type="pres">
      <dgm:prSet presAssocID="{853F0AA5-A1EF-4EA5-8129-DBECC61D7CDD}" presName="level2hierChild" presStyleCnt="0"/>
      <dgm:spPr/>
    </dgm:pt>
    <dgm:pt modelId="{37E4861D-D5EE-4ACA-8F25-5A4AFEFA31C6}" type="pres">
      <dgm:prSet presAssocID="{E97A868C-2AA4-47DD-865F-2A9530FEE5B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2503DB86-41E4-4CDA-B756-7D3558E6691D}" type="pres">
      <dgm:prSet presAssocID="{E97A868C-2AA4-47DD-865F-2A9530FEE5B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6FC63AA-8D9A-406B-91BD-A433C8812D9E}" type="pres">
      <dgm:prSet presAssocID="{ADE8BCFB-88A7-4B91-938F-EEDD0CB15224}" presName="root2" presStyleCnt="0"/>
      <dgm:spPr/>
    </dgm:pt>
    <dgm:pt modelId="{315F3835-940E-4827-A2DE-24ADB06F1906}" type="pres">
      <dgm:prSet presAssocID="{ADE8BCFB-88A7-4B91-938F-EEDD0CB15224}" presName="LevelTwoTextNode" presStyleLbl="asst1" presStyleIdx="0" presStyleCnt="14" custLinFactY="100000" custLinFactNeighborX="-65351" custLinFactNeighborY="113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2A8B15-93CD-47A2-B664-CAAF8CE90797}" type="pres">
      <dgm:prSet presAssocID="{ADE8BCFB-88A7-4B91-938F-EEDD0CB15224}" presName="level3hierChild" presStyleCnt="0"/>
      <dgm:spPr/>
    </dgm:pt>
    <dgm:pt modelId="{BB6372EB-7530-4067-A63A-2159E7FA3B71}" type="pres">
      <dgm:prSet presAssocID="{C78E9655-3C19-49F1-95F7-A249410973B5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5E81ABD7-8FF1-4ECB-AE4A-652DB1A116DB}" type="pres">
      <dgm:prSet presAssocID="{C78E9655-3C19-49F1-95F7-A249410973B5}" presName="connTx" presStyleLbl="parChTrans1D3" presStyleIdx="0" presStyleCnt="9"/>
      <dgm:spPr/>
      <dgm:t>
        <a:bodyPr/>
        <a:lstStyle/>
        <a:p>
          <a:endParaRPr lang="en-US"/>
        </a:p>
      </dgm:t>
    </dgm:pt>
    <dgm:pt modelId="{0B42CE09-B876-47C6-BBED-BB4C96EFD7B2}" type="pres">
      <dgm:prSet presAssocID="{2FD0D675-4577-48F8-8106-2C9C9890636E}" presName="root2" presStyleCnt="0"/>
      <dgm:spPr/>
    </dgm:pt>
    <dgm:pt modelId="{0B1DB342-8C40-4822-B022-D70D054B0D81}" type="pres">
      <dgm:prSet presAssocID="{2FD0D675-4577-48F8-8106-2C9C9890636E}" presName="LevelTwoTextNode" presStyleLbl="asst1" presStyleIdx="1" presStyleCnt="14" custLinFactNeighborX="-81784" custLinFactNeighborY="49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B7262E-C10F-41EA-9883-846D999E0BA6}" type="pres">
      <dgm:prSet presAssocID="{2FD0D675-4577-48F8-8106-2C9C9890636E}" presName="level3hierChild" presStyleCnt="0"/>
      <dgm:spPr/>
    </dgm:pt>
    <dgm:pt modelId="{F181E3FB-5F8A-43DA-B77F-DCE70139B3FE}" type="pres">
      <dgm:prSet presAssocID="{EE12160B-B44E-43E0-8E8E-9E092C4699F1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A45D9829-570C-4FBB-A670-32CED0273982}" type="pres">
      <dgm:prSet presAssocID="{EE12160B-B44E-43E0-8E8E-9E092C4699F1}" presName="connTx" presStyleLbl="parChTrans1D3" presStyleIdx="1" presStyleCnt="9"/>
      <dgm:spPr/>
      <dgm:t>
        <a:bodyPr/>
        <a:lstStyle/>
        <a:p>
          <a:endParaRPr lang="en-US"/>
        </a:p>
      </dgm:t>
    </dgm:pt>
    <dgm:pt modelId="{86E16BD7-9254-41B9-8583-2DB1A69D2342}" type="pres">
      <dgm:prSet presAssocID="{0326F29B-5A27-4D29-89EA-4C50452A1C82}" presName="root2" presStyleCnt="0"/>
      <dgm:spPr/>
    </dgm:pt>
    <dgm:pt modelId="{7C0F2308-214F-4FF6-A44C-C6307C250BED}" type="pres">
      <dgm:prSet presAssocID="{0326F29B-5A27-4D29-89EA-4C50452A1C82}" presName="LevelTwoTextNode" presStyleLbl="asst1" presStyleIdx="2" presStyleCnt="14" custLinFactNeighborX="-81784" custLinFactNeighborY="527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36CBF-EB44-4472-A94F-D9CC3F72A2CA}" type="pres">
      <dgm:prSet presAssocID="{0326F29B-5A27-4D29-89EA-4C50452A1C82}" presName="level3hierChild" presStyleCnt="0"/>
      <dgm:spPr/>
    </dgm:pt>
    <dgm:pt modelId="{A0E3CA75-FE61-445B-A00C-597D4E70A9EE}" type="pres">
      <dgm:prSet presAssocID="{C23B6F08-BE6B-43ED-98BC-E173A177C3AA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7B43C2B9-7EF1-4803-8716-64E7BCEF8949}" type="pres">
      <dgm:prSet presAssocID="{C23B6F08-BE6B-43ED-98BC-E173A177C3AA}" presName="connTx" presStyleLbl="parChTrans1D4" presStyleIdx="0" presStyleCnt="2"/>
      <dgm:spPr/>
      <dgm:t>
        <a:bodyPr/>
        <a:lstStyle/>
        <a:p>
          <a:endParaRPr lang="en-US"/>
        </a:p>
      </dgm:t>
    </dgm:pt>
    <dgm:pt modelId="{57A13B7C-ED8F-4960-BF74-21F676431BB3}" type="pres">
      <dgm:prSet presAssocID="{A9970175-DB97-4BF2-9D8C-E16394D0F5EE}" presName="root2" presStyleCnt="0"/>
      <dgm:spPr/>
    </dgm:pt>
    <dgm:pt modelId="{ABC888AE-7AA5-477F-AA62-CBD4B121F94E}" type="pres">
      <dgm:prSet presAssocID="{A9970175-DB97-4BF2-9D8C-E16394D0F5EE}" presName="LevelTwoTextNode" presStyleLbl="asst1" presStyleIdx="3" presStyleCnt="14" custLinFactX="-3589" custLinFactNeighborX="-100000" custLinFactNeighborY="457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FCB735-2F91-422B-9707-2A2494CB3A6F}" type="pres">
      <dgm:prSet presAssocID="{A9970175-DB97-4BF2-9D8C-E16394D0F5EE}" presName="level3hierChild" presStyleCnt="0"/>
      <dgm:spPr/>
    </dgm:pt>
    <dgm:pt modelId="{A74DF6D3-66B0-4695-98B7-ABC42E4A3EA7}" type="pres">
      <dgm:prSet presAssocID="{6EE30026-4304-40E0-A85A-1D6165141C03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D3AC9A05-6BF4-4717-936E-954B791C2F8D}" type="pres">
      <dgm:prSet presAssocID="{6EE30026-4304-40E0-A85A-1D6165141C03}" presName="connTx" presStyleLbl="parChTrans1D4" presStyleIdx="1" presStyleCnt="2"/>
      <dgm:spPr/>
      <dgm:t>
        <a:bodyPr/>
        <a:lstStyle/>
        <a:p>
          <a:endParaRPr lang="en-US"/>
        </a:p>
      </dgm:t>
    </dgm:pt>
    <dgm:pt modelId="{1CEF8F4E-A3E8-417F-826E-3138B4691035}" type="pres">
      <dgm:prSet presAssocID="{51DD0353-CE77-4EB4-8D7D-C0C1AAF03A58}" presName="root2" presStyleCnt="0"/>
      <dgm:spPr/>
    </dgm:pt>
    <dgm:pt modelId="{257A7413-6FE2-49B8-BEE9-C38CC3763E28}" type="pres">
      <dgm:prSet presAssocID="{51DD0353-CE77-4EB4-8D7D-C0C1AAF03A58}" presName="LevelTwoTextNode" presStyleLbl="asst1" presStyleIdx="4" presStyleCnt="14" custLinFactX="-3589" custLinFactNeighborX="-100000" custLinFactNeighborY="48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D07BB-CE2E-4564-A543-8A9899621EE8}" type="pres">
      <dgm:prSet presAssocID="{51DD0353-CE77-4EB4-8D7D-C0C1AAF03A58}" presName="level3hierChild" presStyleCnt="0"/>
      <dgm:spPr/>
    </dgm:pt>
    <dgm:pt modelId="{E537B9C1-2AB5-4CC2-9B37-4B2C1238911C}" type="pres">
      <dgm:prSet presAssocID="{648BBF3A-4EDB-492C-BEB6-72A001A7CAA8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BE258842-D6EF-478D-9CA9-315CC89DA23D}" type="pres">
      <dgm:prSet presAssocID="{648BBF3A-4EDB-492C-BEB6-72A001A7CAA8}" presName="connTx" presStyleLbl="parChTrans1D3" presStyleIdx="2" presStyleCnt="9"/>
      <dgm:spPr/>
      <dgm:t>
        <a:bodyPr/>
        <a:lstStyle/>
        <a:p>
          <a:endParaRPr lang="en-US"/>
        </a:p>
      </dgm:t>
    </dgm:pt>
    <dgm:pt modelId="{60D3AA41-E34F-4C51-B433-BF65CC036FD6}" type="pres">
      <dgm:prSet presAssocID="{44B15A6E-A60E-40DE-A6F2-46A472747B4B}" presName="root2" presStyleCnt="0"/>
      <dgm:spPr/>
    </dgm:pt>
    <dgm:pt modelId="{7D4B4D5B-36A1-4189-B785-B28C33856F4F}" type="pres">
      <dgm:prSet presAssocID="{44B15A6E-A60E-40DE-A6F2-46A472747B4B}" presName="LevelTwoTextNode" presStyleLbl="asst1" presStyleIdx="5" presStyleCnt="14" custLinFactNeighborX="-81784" custLinFactNeighborY="55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376A4-C6D4-4AC7-8213-1548AEF374FC}" type="pres">
      <dgm:prSet presAssocID="{44B15A6E-A60E-40DE-A6F2-46A472747B4B}" presName="level3hierChild" presStyleCnt="0"/>
      <dgm:spPr/>
    </dgm:pt>
    <dgm:pt modelId="{903B4FF9-79A1-4A49-9677-FF373D6A2B92}" type="pres">
      <dgm:prSet presAssocID="{365D1ADD-B635-4898-8631-88172F8D5886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DE14A6B-A468-4756-B884-D20F06143523}" type="pres">
      <dgm:prSet presAssocID="{365D1ADD-B635-4898-8631-88172F8D588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49CBD86-3BE4-41EC-AE5B-C8E8BA5741BF}" type="pres">
      <dgm:prSet presAssocID="{BF1879EF-54D4-4D32-A5FD-C6C3F640716D}" presName="root2" presStyleCnt="0"/>
      <dgm:spPr/>
    </dgm:pt>
    <dgm:pt modelId="{D84D7936-0F01-4D48-802B-B8D3502B9E8E}" type="pres">
      <dgm:prSet presAssocID="{BF1879EF-54D4-4D32-A5FD-C6C3F640716D}" presName="LevelTwoTextNode" presStyleLbl="asst1" presStyleIdx="6" presStyleCnt="14" custLinFactNeighborX="-65351" custLinFactNeighborY="19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8DAD7-1AF1-423A-BA71-B227066ED631}" type="pres">
      <dgm:prSet presAssocID="{BF1879EF-54D4-4D32-A5FD-C6C3F640716D}" presName="level3hierChild" presStyleCnt="0"/>
      <dgm:spPr/>
    </dgm:pt>
    <dgm:pt modelId="{49016D3C-CF99-4C1A-9923-0CA1832B08F4}" type="pres">
      <dgm:prSet presAssocID="{A6595BB2-E6C8-4B9B-BF3C-BF11B8087AD8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C4677F08-9EA0-43E2-82FA-167D8D52FB2B}" type="pres">
      <dgm:prSet presAssocID="{A6595BB2-E6C8-4B9B-BF3C-BF11B8087AD8}" presName="connTx" presStyleLbl="parChTrans1D3" presStyleIdx="3" presStyleCnt="9"/>
      <dgm:spPr/>
      <dgm:t>
        <a:bodyPr/>
        <a:lstStyle/>
        <a:p>
          <a:endParaRPr lang="en-US"/>
        </a:p>
      </dgm:t>
    </dgm:pt>
    <dgm:pt modelId="{38D0CAB5-7180-455F-A503-BCA7F6363FAA}" type="pres">
      <dgm:prSet presAssocID="{8AEA58F1-BEFA-46C0-8AE5-9B24E8F85BAD}" presName="root2" presStyleCnt="0"/>
      <dgm:spPr/>
    </dgm:pt>
    <dgm:pt modelId="{C0D42007-06F0-453E-9D10-6412CD44E298}" type="pres">
      <dgm:prSet presAssocID="{8AEA58F1-BEFA-46C0-8AE5-9B24E8F85BAD}" presName="LevelTwoTextNode" presStyleLbl="asst1" presStyleIdx="7" presStyleCnt="14" custLinFactNeighborX="36411" custLinFactNeighborY="5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8B42DF-93E3-445D-B8A9-574326D44303}" type="pres">
      <dgm:prSet presAssocID="{8AEA58F1-BEFA-46C0-8AE5-9B24E8F85BAD}" presName="level3hierChild" presStyleCnt="0"/>
      <dgm:spPr/>
    </dgm:pt>
    <dgm:pt modelId="{2E34A4C6-8FBB-4B39-B0C5-5C47556DF0FF}" type="pres">
      <dgm:prSet presAssocID="{5A35B7D1-07AA-4C02-A1CB-1CD0457EE421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F98D0741-7CCF-47FD-BB62-776795961616}" type="pres">
      <dgm:prSet presAssocID="{5A35B7D1-07AA-4C02-A1CB-1CD0457EE421}" presName="connTx" presStyleLbl="parChTrans1D3" presStyleIdx="4" presStyleCnt="9"/>
      <dgm:spPr/>
      <dgm:t>
        <a:bodyPr/>
        <a:lstStyle/>
        <a:p>
          <a:endParaRPr lang="en-US"/>
        </a:p>
      </dgm:t>
    </dgm:pt>
    <dgm:pt modelId="{395726C7-28DB-4EDD-AC00-59F7E1D34F2A}" type="pres">
      <dgm:prSet presAssocID="{8FE862F1-4996-4D5D-847E-A3F95AD81B13}" presName="root2" presStyleCnt="0"/>
      <dgm:spPr/>
    </dgm:pt>
    <dgm:pt modelId="{685F3CC2-50E2-4293-AADD-491323D80C85}" type="pres">
      <dgm:prSet presAssocID="{8FE862F1-4996-4D5D-847E-A3F95AD81B13}" presName="LevelTwoTextNode" presStyleLbl="asst1" presStyleIdx="8" presStyleCnt="14" custLinFactNeighborX="36411" custLinFactNeighborY="8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409F74-C83F-4B9D-9C24-6893CDF7A7B2}" type="pres">
      <dgm:prSet presAssocID="{8FE862F1-4996-4D5D-847E-A3F95AD81B13}" presName="level3hierChild" presStyleCnt="0"/>
      <dgm:spPr/>
    </dgm:pt>
    <dgm:pt modelId="{3E825C05-9B11-41FC-A616-44F298707793}" type="pres">
      <dgm:prSet presAssocID="{3CF34C57-BE54-494D-BAB9-1015E93F7446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1F443AB9-202F-4659-93D3-0720BA7D9BA9}" type="pres">
      <dgm:prSet presAssocID="{3CF34C57-BE54-494D-BAB9-1015E93F7446}" presName="connTx" presStyleLbl="parChTrans1D3" presStyleIdx="5" presStyleCnt="9"/>
      <dgm:spPr/>
      <dgm:t>
        <a:bodyPr/>
        <a:lstStyle/>
        <a:p>
          <a:endParaRPr lang="en-US"/>
        </a:p>
      </dgm:t>
    </dgm:pt>
    <dgm:pt modelId="{C924764C-09C2-4191-BAF2-6FD622A8759D}" type="pres">
      <dgm:prSet presAssocID="{17E6980A-A8A7-4C7E-9E40-F138561F40EC}" presName="root2" presStyleCnt="0"/>
      <dgm:spPr/>
    </dgm:pt>
    <dgm:pt modelId="{C534613D-B272-45E5-9DC6-FA068FEAE884}" type="pres">
      <dgm:prSet presAssocID="{17E6980A-A8A7-4C7E-9E40-F138561F40EC}" presName="LevelTwoTextNode" presStyleLbl="asst1" presStyleIdx="9" presStyleCnt="14" custLinFactNeighborX="36411" custLinFactNeighborY="11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52AB5-153F-4973-8A03-D5C3DB510A23}" type="pres">
      <dgm:prSet presAssocID="{17E6980A-A8A7-4C7E-9E40-F138561F40EC}" presName="level3hierChild" presStyleCnt="0"/>
      <dgm:spPr/>
    </dgm:pt>
    <dgm:pt modelId="{7EE333B9-092C-4838-A0C0-BD5FB8008E9D}" type="pres">
      <dgm:prSet presAssocID="{36FF70C2-9885-4BD4-9FD9-296A320AF9E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38842514-7445-4B86-9289-B46092071CE4}" type="pres">
      <dgm:prSet presAssocID="{36FF70C2-9885-4BD4-9FD9-296A320AF9E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DCEA44C-BDF4-40CC-B86C-FB1624923881}" type="pres">
      <dgm:prSet presAssocID="{DBCAE3B1-35A9-4C82-B1DE-71E779EC2B80}" presName="root2" presStyleCnt="0"/>
      <dgm:spPr/>
    </dgm:pt>
    <dgm:pt modelId="{CF861902-387E-492C-8294-4F0F038B15A1}" type="pres">
      <dgm:prSet presAssocID="{DBCAE3B1-35A9-4C82-B1DE-71E779EC2B80}" presName="LevelTwoTextNode" presStyleLbl="asst1" presStyleIdx="10" presStyleCnt="14" custLinFactY="-64475" custLinFactNeighborX="-6535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7F6D94-96FD-490C-AF6D-2DE8B9EE6A93}" type="pres">
      <dgm:prSet presAssocID="{DBCAE3B1-35A9-4C82-B1DE-71E779EC2B80}" presName="level3hierChild" presStyleCnt="0"/>
      <dgm:spPr/>
    </dgm:pt>
    <dgm:pt modelId="{67C972A6-280C-4CD1-9A3E-6B8EBBDEDBB7}" type="pres">
      <dgm:prSet presAssocID="{2CCA2ADE-E51A-4AC2-8FD4-62F8E2C0E09A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A6B98AB4-154D-459A-B08A-138CF2D965BF}" type="pres">
      <dgm:prSet presAssocID="{2CCA2ADE-E51A-4AC2-8FD4-62F8E2C0E09A}" presName="connTx" presStyleLbl="parChTrans1D3" presStyleIdx="6" presStyleCnt="9"/>
      <dgm:spPr/>
      <dgm:t>
        <a:bodyPr/>
        <a:lstStyle/>
        <a:p>
          <a:endParaRPr lang="en-US"/>
        </a:p>
      </dgm:t>
    </dgm:pt>
    <dgm:pt modelId="{37048043-FAC7-4889-A8DD-74E24678EAE1}" type="pres">
      <dgm:prSet presAssocID="{A5AFF763-166A-441A-8A62-A4643C1DAC6F}" presName="root2" presStyleCnt="0"/>
      <dgm:spPr/>
    </dgm:pt>
    <dgm:pt modelId="{3BAC87D1-369B-4CCF-A809-6ADEB1A7F797}" type="pres">
      <dgm:prSet presAssocID="{A5AFF763-166A-441A-8A62-A4643C1DAC6F}" presName="LevelTwoTextNode" presStyleLbl="asst1" presStyleIdx="11" presStyleCnt="14" custLinFactNeighborX="-81784" custLinFactNeighborY="-17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D54657-4FAE-471B-B8CF-69847277F1C8}" type="pres">
      <dgm:prSet presAssocID="{A5AFF763-166A-441A-8A62-A4643C1DAC6F}" presName="level3hierChild" presStyleCnt="0"/>
      <dgm:spPr/>
    </dgm:pt>
    <dgm:pt modelId="{83A8792A-D5C6-49A3-94BF-A769CC0505CE}" type="pres">
      <dgm:prSet presAssocID="{C779F91F-9FF8-44B7-9752-06279F48D874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8B5436B2-E66A-4FE6-9E52-5ACC22553A21}" type="pres">
      <dgm:prSet presAssocID="{C779F91F-9FF8-44B7-9752-06279F48D874}" presName="connTx" presStyleLbl="parChTrans1D3" presStyleIdx="7" presStyleCnt="9"/>
      <dgm:spPr/>
      <dgm:t>
        <a:bodyPr/>
        <a:lstStyle/>
        <a:p>
          <a:endParaRPr lang="en-US"/>
        </a:p>
      </dgm:t>
    </dgm:pt>
    <dgm:pt modelId="{619612A1-A493-46D0-9CA3-72564BD28749}" type="pres">
      <dgm:prSet presAssocID="{A67CD0D1-4DD1-42A7-B20C-92233A24163E}" presName="root2" presStyleCnt="0"/>
      <dgm:spPr/>
    </dgm:pt>
    <dgm:pt modelId="{A92AF948-C3D9-4FDB-86B2-CFDB75050DCE}" type="pres">
      <dgm:prSet presAssocID="{A67CD0D1-4DD1-42A7-B20C-92233A24163E}" presName="LevelTwoTextNode" presStyleLbl="asst1" presStyleIdx="12" presStyleCnt="14" custLinFactNeighborX="-81784" custLinFactNeighborY="-140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F7AE29-DB16-4EEE-B917-B583612AEF9B}" type="pres">
      <dgm:prSet presAssocID="{A67CD0D1-4DD1-42A7-B20C-92233A24163E}" presName="level3hierChild" presStyleCnt="0"/>
      <dgm:spPr/>
    </dgm:pt>
    <dgm:pt modelId="{B69A30C4-649A-4FFE-8764-AEE92A73E334}" type="pres">
      <dgm:prSet presAssocID="{40D9F7E9-AAFA-470C-8BB3-7202C88BE9A6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03212396-1630-418A-8BCA-05032FD0B516}" type="pres">
      <dgm:prSet presAssocID="{40D9F7E9-AAFA-470C-8BB3-7202C88BE9A6}" presName="connTx" presStyleLbl="parChTrans1D3" presStyleIdx="8" presStyleCnt="9"/>
      <dgm:spPr/>
      <dgm:t>
        <a:bodyPr/>
        <a:lstStyle/>
        <a:p>
          <a:endParaRPr lang="en-US"/>
        </a:p>
      </dgm:t>
    </dgm:pt>
    <dgm:pt modelId="{EEF84249-D2F5-4C94-9181-A0B79AA8E9CE}" type="pres">
      <dgm:prSet presAssocID="{41B5E88A-C5BA-42E8-8285-9CCA4518C21A}" presName="root2" presStyleCnt="0"/>
      <dgm:spPr/>
    </dgm:pt>
    <dgm:pt modelId="{303B31F7-3B0E-4C3C-B875-3A10180B8789}" type="pres">
      <dgm:prSet presAssocID="{41B5E88A-C5BA-42E8-8285-9CCA4518C21A}" presName="LevelTwoTextNode" presStyleLbl="asst1" presStyleIdx="13" presStyleCnt="14" custLinFactNeighborX="-81784" custLinFactNeighborY="-10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05439C-D7F4-41E5-918E-56FCFC28FC4A}" type="pres">
      <dgm:prSet presAssocID="{41B5E88A-C5BA-42E8-8285-9CCA4518C21A}" presName="level3hierChild" presStyleCnt="0"/>
      <dgm:spPr/>
    </dgm:pt>
  </dgm:ptLst>
  <dgm:cxnLst>
    <dgm:cxn modelId="{ABA31120-A071-4F8A-A632-8ED619D8339A}" srcId="{BF1879EF-54D4-4D32-A5FD-C6C3F640716D}" destId="{17E6980A-A8A7-4C7E-9E40-F138561F40EC}" srcOrd="2" destOrd="0" parTransId="{3CF34C57-BE54-494D-BAB9-1015E93F7446}" sibTransId="{362EF998-2EC0-462D-920A-C2E7FA426038}"/>
    <dgm:cxn modelId="{B76D421F-F4A2-4BAC-BF48-FCEB18610693}" type="presOf" srcId="{40D9F7E9-AAFA-470C-8BB3-7202C88BE9A6}" destId="{B69A30C4-649A-4FFE-8764-AEE92A73E334}" srcOrd="0" destOrd="0" presId="urn:microsoft.com/office/officeart/2005/8/layout/hierarchy2"/>
    <dgm:cxn modelId="{912C2DE5-D5D1-4355-9898-B3B7EDFEBBFA}" type="presOf" srcId="{8FE862F1-4996-4D5D-847E-A3F95AD81B13}" destId="{685F3CC2-50E2-4293-AADD-491323D80C85}" srcOrd="0" destOrd="0" presId="urn:microsoft.com/office/officeart/2005/8/layout/hierarchy2"/>
    <dgm:cxn modelId="{6D0690BD-D5CC-4242-8D1C-EE7259AA4C34}" type="presOf" srcId="{44B15A6E-A60E-40DE-A6F2-46A472747B4B}" destId="{7D4B4D5B-36A1-4189-B785-B28C33856F4F}" srcOrd="0" destOrd="0" presId="urn:microsoft.com/office/officeart/2005/8/layout/hierarchy2"/>
    <dgm:cxn modelId="{95E0F713-1A32-43C2-A42F-D5FB6D07746C}" type="presOf" srcId="{2FD0D675-4577-48F8-8106-2C9C9890636E}" destId="{0B1DB342-8C40-4822-B022-D70D054B0D81}" srcOrd="0" destOrd="0" presId="urn:microsoft.com/office/officeart/2005/8/layout/hierarchy2"/>
    <dgm:cxn modelId="{AD21E1EF-8CC3-4C85-95B3-2BCEA162EC91}" type="presOf" srcId="{C23B6F08-BE6B-43ED-98BC-E173A177C3AA}" destId="{A0E3CA75-FE61-445B-A00C-597D4E70A9EE}" srcOrd="0" destOrd="0" presId="urn:microsoft.com/office/officeart/2005/8/layout/hierarchy2"/>
    <dgm:cxn modelId="{36357C08-A5F5-41CB-91A0-FD1523792290}" type="presOf" srcId="{40D9F7E9-AAFA-470C-8BB3-7202C88BE9A6}" destId="{03212396-1630-418A-8BCA-05032FD0B516}" srcOrd="1" destOrd="0" presId="urn:microsoft.com/office/officeart/2005/8/layout/hierarchy2"/>
    <dgm:cxn modelId="{0D5E3169-F1C2-4DF2-AFA0-7F95877F1D75}" type="presOf" srcId="{EE12160B-B44E-43E0-8E8E-9E092C4699F1}" destId="{F181E3FB-5F8A-43DA-B77F-DCE70139B3FE}" srcOrd="0" destOrd="0" presId="urn:microsoft.com/office/officeart/2005/8/layout/hierarchy2"/>
    <dgm:cxn modelId="{367E9605-2722-45B4-B19E-BF6B14EA0594}" type="presOf" srcId="{E97A868C-2AA4-47DD-865F-2A9530FEE5BA}" destId="{37E4861D-D5EE-4ACA-8F25-5A4AFEFA31C6}" srcOrd="0" destOrd="0" presId="urn:microsoft.com/office/officeart/2005/8/layout/hierarchy2"/>
    <dgm:cxn modelId="{FAA1EC22-6B42-41F1-8D84-9CF7B83FBF9C}" srcId="{853F0AA5-A1EF-4EA5-8129-DBECC61D7CDD}" destId="{ADE8BCFB-88A7-4B91-938F-EEDD0CB15224}" srcOrd="0" destOrd="0" parTransId="{E97A868C-2AA4-47DD-865F-2A9530FEE5BA}" sibTransId="{244557D8-0C83-48D7-B33E-2C5C28B0B986}"/>
    <dgm:cxn modelId="{90702D10-2BF6-4D6C-A277-15B5A410AE3F}" type="presOf" srcId="{5A35B7D1-07AA-4C02-A1CB-1CD0457EE421}" destId="{F98D0741-7CCF-47FD-BB62-776795961616}" srcOrd="1" destOrd="0" presId="urn:microsoft.com/office/officeart/2005/8/layout/hierarchy2"/>
    <dgm:cxn modelId="{B7DADB48-6907-45CD-80CD-8C1E0CA61618}" srcId="{BFA62661-FDF8-4C41-9BC8-7387308AF6E1}" destId="{853F0AA5-A1EF-4EA5-8129-DBECC61D7CDD}" srcOrd="0" destOrd="0" parTransId="{8640D798-8F71-4403-B6C6-B6532227D711}" sibTransId="{2E6B32E7-DAD6-4AE5-9B78-276A0BB50D3B}"/>
    <dgm:cxn modelId="{4CBB0716-EAF4-4DB1-BF74-5F09342F4E6C}" srcId="{DBCAE3B1-35A9-4C82-B1DE-71E779EC2B80}" destId="{A5AFF763-166A-441A-8A62-A4643C1DAC6F}" srcOrd="0" destOrd="0" parTransId="{2CCA2ADE-E51A-4AC2-8FD4-62F8E2C0E09A}" sibTransId="{039AB809-3C1A-487E-9435-03E48E66D589}"/>
    <dgm:cxn modelId="{D957F1FE-53FA-4CD2-BEF9-787B9CF485B8}" srcId="{DBCAE3B1-35A9-4C82-B1DE-71E779EC2B80}" destId="{A67CD0D1-4DD1-42A7-B20C-92233A24163E}" srcOrd="1" destOrd="0" parTransId="{C779F91F-9FF8-44B7-9752-06279F48D874}" sibTransId="{02A65853-6C4A-4E02-AB34-21B3D1D6D20D}"/>
    <dgm:cxn modelId="{216053C8-51DA-45F5-AD1F-3AF457FEB3BD}" type="presOf" srcId="{41B5E88A-C5BA-42E8-8285-9CCA4518C21A}" destId="{303B31F7-3B0E-4C3C-B875-3A10180B8789}" srcOrd="0" destOrd="0" presId="urn:microsoft.com/office/officeart/2005/8/layout/hierarchy2"/>
    <dgm:cxn modelId="{44F22D16-5C54-4138-82E1-991ED87323E7}" srcId="{853F0AA5-A1EF-4EA5-8129-DBECC61D7CDD}" destId="{DBCAE3B1-35A9-4C82-B1DE-71E779EC2B80}" srcOrd="2" destOrd="0" parTransId="{36FF70C2-9885-4BD4-9FD9-296A320AF9E9}" sibTransId="{1DAB7296-F9C7-4DB9-8764-14C75776E0A8}"/>
    <dgm:cxn modelId="{A10B9685-7AC2-4ED5-915B-68482761848A}" srcId="{853F0AA5-A1EF-4EA5-8129-DBECC61D7CDD}" destId="{BF1879EF-54D4-4D32-A5FD-C6C3F640716D}" srcOrd="1" destOrd="0" parTransId="{365D1ADD-B635-4898-8631-88172F8D5886}" sibTransId="{714CBBF1-0DBD-4A98-AE1F-42336AAFE5D9}"/>
    <dgm:cxn modelId="{C174172E-DD91-485A-81F9-D072F41A832E}" type="presOf" srcId="{A67CD0D1-4DD1-42A7-B20C-92233A24163E}" destId="{A92AF948-C3D9-4FDB-86B2-CFDB75050DCE}" srcOrd="0" destOrd="0" presId="urn:microsoft.com/office/officeart/2005/8/layout/hierarchy2"/>
    <dgm:cxn modelId="{69C689CE-8E16-464A-92DB-897C0DC95038}" srcId="{BF1879EF-54D4-4D32-A5FD-C6C3F640716D}" destId="{8AEA58F1-BEFA-46C0-8AE5-9B24E8F85BAD}" srcOrd="0" destOrd="0" parTransId="{A6595BB2-E6C8-4B9B-BF3C-BF11B8087AD8}" sibTransId="{760668BE-3644-4FD3-915F-C5F93C389514}"/>
    <dgm:cxn modelId="{2C58B344-1004-4732-A831-B3C0C3933D07}" srcId="{DBCAE3B1-35A9-4C82-B1DE-71E779EC2B80}" destId="{41B5E88A-C5BA-42E8-8285-9CCA4518C21A}" srcOrd="2" destOrd="0" parTransId="{40D9F7E9-AAFA-470C-8BB3-7202C88BE9A6}" sibTransId="{4157D07C-FE87-4ACA-B0B5-14E8E105CB27}"/>
    <dgm:cxn modelId="{1AC97DEA-CEEB-4E8F-BD16-A0C3C04E0A5C}" type="presOf" srcId="{C23B6F08-BE6B-43ED-98BC-E173A177C3AA}" destId="{7B43C2B9-7EF1-4803-8716-64E7BCEF8949}" srcOrd="1" destOrd="0" presId="urn:microsoft.com/office/officeart/2005/8/layout/hierarchy2"/>
    <dgm:cxn modelId="{820BFF07-FED7-44B8-B654-874B27F8A705}" type="presOf" srcId="{365D1ADD-B635-4898-8631-88172F8D5886}" destId="{7DE14A6B-A468-4756-B884-D20F06143523}" srcOrd="1" destOrd="0" presId="urn:microsoft.com/office/officeart/2005/8/layout/hierarchy2"/>
    <dgm:cxn modelId="{954E8C6C-42C9-4524-B1F3-D4674E820899}" type="presOf" srcId="{8AEA58F1-BEFA-46C0-8AE5-9B24E8F85BAD}" destId="{C0D42007-06F0-453E-9D10-6412CD44E298}" srcOrd="0" destOrd="0" presId="urn:microsoft.com/office/officeart/2005/8/layout/hierarchy2"/>
    <dgm:cxn modelId="{DC337D74-14BB-4DD0-9AE7-C5A33A8D6542}" srcId="{ADE8BCFB-88A7-4B91-938F-EEDD0CB15224}" destId="{2FD0D675-4577-48F8-8106-2C9C9890636E}" srcOrd="0" destOrd="0" parTransId="{C78E9655-3C19-49F1-95F7-A249410973B5}" sibTransId="{05BBA5D1-7B79-41AB-A60C-8B756F85768A}"/>
    <dgm:cxn modelId="{EF9E234E-912C-4709-AADE-7B0D8E20D2A3}" type="presOf" srcId="{C78E9655-3C19-49F1-95F7-A249410973B5}" destId="{BB6372EB-7530-4067-A63A-2159E7FA3B71}" srcOrd="0" destOrd="0" presId="urn:microsoft.com/office/officeart/2005/8/layout/hierarchy2"/>
    <dgm:cxn modelId="{F4B51598-8C67-45C1-85C4-C088CE3DDCFE}" type="presOf" srcId="{2CCA2ADE-E51A-4AC2-8FD4-62F8E2C0E09A}" destId="{A6B98AB4-154D-459A-B08A-138CF2D965BF}" srcOrd="1" destOrd="0" presId="urn:microsoft.com/office/officeart/2005/8/layout/hierarchy2"/>
    <dgm:cxn modelId="{6B1F7901-DACE-4277-9308-74150AF7E366}" type="presOf" srcId="{A5AFF763-166A-441A-8A62-A4643C1DAC6F}" destId="{3BAC87D1-369B-4CCF-A809-6ADEB1A7F797}" srcOrd="0" destOrd="0" presId="urn:microsoft.com/office/officeart/2005/8/layout/hierarchy2"/>
    <dgm:cxn modelId="{DA130CF1-D4E0-4701-8FD7-FD9515F15340}" type="presOf" srcId="{36FF70C2-9885-4BD4-9FD9-296A320AF9E9}" destId="{7EE333B9-092C-4838-A0C0-BD5FB8008E9D}" srcOrd="0" destOrd="0" presId="urn:microsoft.com/office/officeart/2005/8/layout/hierarchy2"/>
    <dgm:cxn modelId="{821B6AE9-CCC1-4C53-BB04-CA12FB2333ED}" type="presOf" srcId="{A9970175-DB97-4BF2-9D8C-E16394D0F5EE}" destId="{ABC888AE-7AA5-477F-AA62-CBD4B121F94E}" srcOrd="0" destOrd="0" presId="urn:microsoft.com/office/officeart/2005/8/layout/hierarchy2"/>
    <dgm:cxn modelId="{BF60AEE4-31F4-4B1F-BCBE-B63CB6963F01}" srcId="{0326F29B-5A27-4D29-89EA-4C50452A1C82}" destId="{A9970175-DB97-4BF2-9D8C-E16394D0F5EE}" srcOrd="0" destOrd="0" parTransId="{C23B6F08-BE6B-43ED-98BC-E173A177C3AA}" sibTransId="{41C7EA59-D28F-4D76-A572-96B630553BAD}"/>
    <dgm:cxn modelId="{AC3085A6-30BE-440C-92C0-EF1BC4615FE3}" type="presOf" srcId="{6EE30026-4304-40E0-A85A-1D6165141C03}" destId="{A74DF6D3-66B0-4695-98B7-ABC42E4A3EA7}" srcOrd="0" destOrd="0" presId="urn:microsoft.com/office/officeart/2005/8/layout/hierarchy2"/>
    <dgm:cxn modelId="{12008ADA-1305-4542-87A5-1E5D86D09AFD}" type="presOf" srcId="{648BBF3A-4EDB-492C-BEB6-72A001A7CAA8}" destId="{E537B9C1-2AB5-4CC2-9B37-4B2C1238911C}" srcOrd="0" destOrd="0" presId="urn:microsoft.com/office/officeart/2005/8/layout/hierarchy2"/>
    <dgm:cxn modelId="{DA6AC74C-4E80-482C-8749-6D89A1E4BD83}" srcId="{0326F29B-5A27-4D29-89EA-4C50452A1C82}" destId="{51DD0353-CE77-4EB4-8D7D-C0C1AAF03A58}" srcOrd="1" destOrd="0" parTransId="{6EE30026-4304-40E0-A85A-1D6165141C03}" sibTransId="{0BA94C66-E37B-4777-93A2-2E47BD7A55F5}"/>
    <dgm:cxn modelId="{72AC69F7-5A21-4D23-BA06-9A23CEEB959B}" type="presOf" srcId="{6EE30026-4304-40E0-A85A-1D6165141C03}" destId="{D3AC9A05-6BF4-4717-936E-954B791C2F8D}" srcOrd="1" destOrd="0" presId="urn:microsoft.com/office/officeart/2005/8/layout/hierarchy2"/>
    <dgm:cxn modelId="{FDE085B5-A343-4B63-B14F-80580765E4E8}" type="presOf" srcId="{C779F91F-9FF8-44B7-9752-06279F48D874}" destId="{8B5436B2-E66A-4FE6-9E52-5ACC22553A21}" srcOrd="1" destOrd="0" presId="urn:microsoft.com/office/officeart/2005/8/layout/hierarchy2"/>
    <dgm:cxn modelId="{02E2D26C-6F6A-4D73-9D42-5B78DDC6B43B}" type="presOf" srcId="{36FF70C2-9885-4BD4-9FD9-296A320AF9E9}" destId="{38842514-7445-4B86-9289-B46092071CE4}" srcOrd="1" destOrd="0" presId="urn:microsoft.com/office/officeart/2005/8/layout/hierarchy2"/>
    <dgm:cxn modelId="{E1F8A13A-6E17-4D75-A2AD-D6B660EBBCD7}" type="presOf" srcId="{DBCAE3B1-35A9-4C82-B1DE-71E779EC2B80}" destId="{CF861902-387E-492C-8294-4F0F038B15A1}" srcOrd="0" destOrd="0" presId="urn:microsoft.com/office/officeart/2005/8/layout/hierarchy2"/>
    <dgm:cxn modelId="{D0857A66-5EB8-4AF2-9447-E3F958B26915}" type="presOf" srcId="{3CF34C57-BE54-494D-BAB9-1015E93F7446}" destId="{1F443AB9-202F-4659-93D3-0720BA7D9BA9}" srcOrd="1" destOrd="0" presId="urn:microsoft.com/office/officeart/2005/8/layout/hierarchy2"/>
    <dgm:cxn modelId="{6B50C98E-88EF-4A7F-A4E8-825BF7889633}" type="presOf" srcId="{853F0AA5-A1EF-4EA5-8129-DBECC61D7CDD}" destId="{D4030569-B243-4C6D-848E-0E647B8C0999}" srcOrd="0" destOrd="0" presId="urn:microsoft.com/office/officeart/2005/8/layout/hierarchy2"/>
    <dgm:cxn modelId="{3491B384-B13E-4A8F-82F9-25787D8E9F9E}" type="presOf" srcId="{ADE8BCFB-88A7-4B91-938F-EEDD0CB15224}" destId="{315F3835-940E-4827-A2DE-24ADB06F1906}" srcOrd="0" destOrd="0" presId="urn:microsoft.com/office/officeart/2005/8/layout/hierarchy2"/>
    <dgm:cxn modelId="{213077C7-310D-4990-B7F9-1FB59804C155}" type="presOf" srcId="{3CF34C57-BE54-494D-BAB9-1015E93F7446}" destId="{3E825C05-9B11-41FC-A616-44F298707793}" srcOrd="0" destOrd="0" presId="urn:microsoft.com/office/officeart/2005/8/layout/hierarchy2"/>
    <dgm:cxn modelId="{A8674397-F634-4649-A769-70CA6442D305}" srcId="{ADE8BCFB-88A7-4B91-938F-EEDD0CB15224}" destId="{0326F29B-5A27-4D29-89EA-4C50452A1C82}" srcOrd="1" destOrd="0" parTransId="{EE12160B-B44E-43E0-8E8E-9E092C4699F1}" sibTransId="{67355A0D-ABA2-4444-9068-EA58A7CB9919}"/>
    <dgm:cxn modelId="{7C8DC9E8-1ADD-4510-991F-DF8FFD5CAC15}" type="presOf" srcId="{BFA62661-FDF8-4C41-9BC8-7387308AF6E1}" destId="{3DE0CFC0-4260-40C4-B899-24901D2C727E}" srcOrd="0" destOrd="0" presId="urn:microsoft.com/office/officeart/2005/8/layout/hierarchy2"/>
    <dgm:cxn modelId="{A3391009-FB07-4813-A435-D672BA8749BA}" type="presOf" srcId="{365D1ADD-B635-4898-8631-88172F8D5886}" destId="{903B4FF9-79A1-4A49-9677-FF373D6A2B92}" srcOrd="0" destOrd="0" presId="urn:microsoft.com/office/officeart/2005/8/layout/hierarchy2"/>
    <dgm:cxn modelId="{FAE1DEF5-9670-4030-8DE8-F07A847F7C8D}" srcId="{ADE8BCFB-88A7-4B91-938F-EEDD0CB15224}" destId="{44B15A6E-A60E-40DE-A6F2-46A472747B4B}" srcOrd="2" destOrd="0" parTransId="{648BBF3A-4EDB-492C-BEB6-72A001A7CAA8}" sibTransId="{25762703-61D5-477E-BA16-010B20AE24EE}"/>
    <dgm:cxn modelId="{5CAAC5E1-F1DD-4E81-BF6B-4E50320132FA}" srcId="{BF1879EF-54D4-4D32-A5FD-C6C3F640716D}" destId="{8FE862F1-4996-4D5D-847E-A3F95AD81B13}" srcOrd="1" destOrd="0" parTransId="{5A35B7D1-07AA-4C02-A1CB-1CD0457EE421}" sibTransId="{21850D2E-2840-4641-8C62-09B4B9F0CF6C}"/>
    <dgm:cxn modelId="{6E77B94A-DFE6-4968-B2A1-ACD4BD1FF458}" type="presOf" srcId="{EE12160B-B44E-43E0-8E8E-9E092C4699F1}" destId="{A45D9829-570C-4FBB-A670-32CED0273982}" srcOrd="1" destOrd="0" presId="urn:microsoft.com/office/officeart/2005/8/layout/hierarchy2"/>
    <dgm:cxn modelId="{C002229A-AA07-43A2-BA23-8410C9ADA178}" type="presOf" srcId="{51DD0353-CE77-4EB4-8D7D-C0C1AAF03A58}" destId="{257A7413-6FE2-49B8-BEE9-C38CC3763E28}" srcOrd="0" destOrd="0" presId="urn:microsoft.com/office/officeart/2005/8/layout/hierarchy2"/>
    <dgm:cxn modelId="{75C63843-7FA3-4DF0-9E36-D8BC13828B26}" type="presOf" srcId="{0326F29B-5A27-4D29-89EA-4C50452A1C82}" destId="{7C0F2308-214F-4FF6-A44C-C6307C250BED}" srcOrd="0" destOrd="0" presId="urn:microsoft.com/office/officeart/2005/8/layout/hierarchy2"/>
    <dgm:cxn modelId="{4F712A1D-482F-4CB3-81F8-7C145B8125A9}" type="presOf" srcId="{E97A868C-2AA4-47DD-865F-2A9530FEE5BA}" destId="{2503DB86-41E4-4CDA-B756-7D3558E6691D}" srcOrd="1" destOrd="0" presId="urn:microsoft.com/office/officeart/2005/8/layout/hierarchy2"/>
    <dgm:cxn modelId="{E9BB4BA6-8E85-4142-B161-603ADB7CDAF3}" type="presOf" srcId="{C779F91F-9FF8-44B7-9752-06279F48D874}" destId="{83A8792A-D5C6-49A3-94BF-A769CC0505CE}" srcOrd="0" destOrd="0" presId="urn:microsoft.com/office/officeart/2005/8/layout/hierarchy2"/>
    <dgm:cxn modelId="{C3D2543B-188A-497E-8534-C23EC817654A}" type="presOf" srcId="{C78E9655-3C19-49F1-95F7-A249410973B5}" destId="{5E81ABD7-8FF1-4ECB-AE4A-652DB1A116DB}" srcOrd="1" destOrd="0" presId="urn:microsoft.com/office/officeart/2005/8/layout/hierarchy2"/>
    <dgm:cxn modelId="{0CEC7B42-2061-4B63-B51C-ABAF91C95CFA}" type="presOf" srcId="{A6595BB2-E6C8-4B9B-BF3C-BF11B8087AD8}" destId="{C4677F08-9EA0-43E2-82FA-167D8D52FB2B}" srcOrd="1" destOrd="0" presId="urn:microsoft.com/office/officeart/2005/8/layout/hierarchy2"/>
    <dgm:cxn modelId="{30E138A7-340F-4E38-8288-B3F67E1822C3}" type="presOf" srcId="{BF1879EF-54D4-4D32-A5FD-C6C3F640716D}" destId="{D84D7936-0F01-4D48-802B-B8D3502B9E8E}" srcOrd="0" destOrd="0" presId="urn:microsoft.com/office/officeart/2005/8/layout/hierarchy2"/>
    <dgm:cxn modelId="{B644ACB2-03D8-4C32-AEF3-9D2410EAF3FF}" type="presOf" srcId="{5A35B7D1-07AA-4C02-A1CB-1CD0457EE421}" destId="{2E34A4C6-8FBB-4B39-B0C5-5C47556DF0FF}" srcOrd="0" destOrd="0" presId="urn:microsoft.com/office/officeart/2005/8/layout/hierarchy2"/>
    <dgm:cxn modelId="{309E6317-EE54-44EF-9D9E-D3CDF9DDAF10}" type="presOf" srcId="{648BBF3A-4EDB-492C-BEB6-72A001A7CAA8}" destId="{BE258842-D6EF-478D-9CA9-315CC89DA23D}" srcOrd="1" destOrd="0" presId="urn:microsoft.com/office/officeart/2005/8/layout/hierarchy2"/>
    <dgm:cxn modelId="{39D6A635-3F77-425D-97E5-8759D8ADD4E1}" type="presOf" srcId="{17E6980A-A8A7-4C7E-9E40-F138561F40EC}" destId="{C534613D-B272-45E5-9DC6-FA068FEAE884}" srcOrd="0" destOrd="0" presId="urn:microsoft.com/office/officeart/2005/8/layout/hierarchy2"/>
    <dgm:cxn modelId="{22965FEB-F49A-4660-AD56-A89A72617536}" type="presOf" srcId="{A6595BB2-E6C8-4B9B-BF3C-BF11B8087AD8}" destId="{49016D3C-CF99-4C1A-9923-0CA1832B08F4}" srcOrd="0" destOrd="0" presId="urn:microsoft.com/office/officeart/2005/8/layout/hierarchy2"/>
    <dgm:cxn modelId="{D28550DC-AC2A-4E54-BEE7-5451F46BC4DB}" type="presOf" srcId="{2CCA2ADE-E51A-4AC2-8FD4-62F8E2C0E09A}" destId="{67C972A6-280C-4CD1-9A3E-6B8EBBDEDBB7}" srcOrd="0" destOrd="0" presId="urn:microsoft.com/office/officeart/2005/8/layout/hierarchy2"/>
    <dgm:cxn modelId="{B6F8CCE5-AFA5-4A02-B5E9-4729A57AD5CC}" type="presParOf" srcId="{3DE0CFC0-4260-40C4-B899-24901D2C727E}" destId="{A5948232-6409-4A97-903B-072B7DBC398C}" srcOrd="0" destOrd="0" presId="urn:microsoft.com/office/officeart/2005/8/layout/hierarchy2"/>
    <dgm:cxn modelId="{C0EFE53A-D91B-44AB-9DD4-5999112B62D3}" type="presParOf" srcId="{A5948232-6409-4A97-903B-072B7DBC398C}" destId="{D4030569-B243-4C6D-848E-0E647B8C0999}" srcOrd="0" destOrd="0" presId="urn:microsoft.com/office/officeart/2005/8/layout/hierarchy2"/>
    <dgm:cxn modelId="{FDBEB7F1-7BEA-4DDB-8BAE-D15B44EE9B15}" type="presParOf" srcId="{A5948232-6409-4A97-903B-072B7DBC398C}" destId="{C8531E57-410F-441D-B909-F5B5C1B1922D}" srcOrd="1" destOrd="0" presId="urn:microsoft.com/office/officeart/2005/8/layout/hierarchy2"/>
    <dgm:cxn modelId="{75EFC5CF-50E3-4B71-BAF0-60449CAA10E6}" type="presParOf" srcId="{C8531E57-410F-441D-B909-F5B5C1B1922D}" destId="{37E4861D-D5EE-4ACA-8F25-5A4AFEFA31C6}" srcOrd="0" destOrd="0" presId="urn:microsoft.com/office/officeart/2005/8/layout/hierarchy2"/>
    <dgm:cxn modelId="{3A005382-27CD-41FA-91F9-D253D1C7C5A3}" type="presParOf" srcId="{37E4861D-D5EE-4ACA-8F25-5A4AFEFA31C6}" destId="{2503DB86-41E4-4CDA-B756-7D3558E6691D}" srcOrd="0" destOrd="0" presId="urn:microsoft.com/office/officeart/2005/8/layout/hierarchy2"/>
    <dgm:cxn modelId="{11C1D2ED-06A0-47C7-B6F1-4C4D766FBEBE}" type="presParOf" srcId="{C8531E57-410F-441D-B909-F5B5C1B1922D}" destId="{E6FC63AA-8D9A-406B-91BD-A433C8812D9E}" srcOrd="1" destOrd="0" presId="urn:microsoft.com/office/officeart/2005/8/layout/hierarchy2"/>
    <dgm:cxn modelId="{0F0D1845-DBDB-4E71-97BF-9B0D95FD3ED0}" type="presParOf" srcId="{E6FC63AA-8D9A-406B-91BD-A433C8812D9E}" destId="{315F3835-940E-4827-A2DE-24ADB06F1906}" srcOrd="0" destOrd="0" presId="urn:microsoft.com/office/officeart/2005/8/layout/hierarchy2"/>
    <dgm:cxn modelId="{493C2733-4D62-4026-9CE0-AA29989EC170}" type="presParOf" srcId="{E6FC63AA-8D9A-406B-91BD-A433C8812D9E}" destId="{F92A8B15-93CD-47A2-B664-CAAF8CE90797}" srcOrd="1" destOrd="0" presId="urn:microsoft.com/office/officeart/2005/8/layout/hierarchy2"/>
    <dgm:cxn modelId="{AFF893D0-8580-407A-952A-DC38AFBE18C3}" type="presParOf" srcId="{F92A8B15-93CD-47A2-B664-CAAF8CE90797}" destId="{BB6372EB-7530-4067-A63A-2159E7FA3B71}" srcOrd="0" destOrd="0" presId="urn:microsoft.com/office/officeart/2005/8/layout/hierarchy2"/>
    <dgm:cxn modelId="{3BC01073-439A-4CE8-9328-4DCD7D15F3A6}" type="presParOf" srcId="{BB6372EB-7530-4067-A63A-2159E7FA3B71}" destId="{5E81ABD7-8FF1-4ECB-AE4A-652DB1A116DB}" srcOrd="0" destOrd="0" presId="urn:microsoft.com/office/officeart/2005/8/layout/hierarchy2"/>
    <dgm:cxn modelId="{9F93B517-86AB-400D-AC4C-4DB18EEDBC67}" type="presParOf" srcId="{F92A8B15-93CD-47A2-B664-CAAF8CE90797}" destId="{0B42CE09-B876-47C6-BBED-BB4C96EFD7B2}" srcOrd="1" destOrd="0" presId="urn:microsoft.com/office/officeart/2005/8/layout/hierarchy2"/>
    <dgm:cxn modelId="{3CEC8587-4277-4D23-AC8F-A07DE269FBF1}" type="presParOf" srcId="{0B42CE09-B876-47C6-BBED-BB4C96EFD7B2}" destId="{0B1DB342-8C40-4822-B022-D70D054B0D81}" srcOrd="0" destOrd="0" presId="urn:microsoft.com/office/officeart/2005/8/layout/hierarchy2"/>
    <dgm:cxn modelId="{F07176CA-1C0F-40B8-8984-F3303BB59AF9}" type="presParOf" srcId="{0B42CE09-B876-47C6-BBED-BB4C96EFD7B2}" destId="{9DB7262E-C10F-41EA-9883-846D999E0BA6}" srcOrd="1" destOrd="0" presId="urn:microsoft.com/office/officeart/2005/8/layout/hierarchy2"/>
    <dgm:cxn modelId="{29E467F7-DFE6-4C11-A4D6-F1DF74E9EF79}" type="presParOf" srcId="{F92A8B15-93CD-47A2-B664-CAAF8CE90797}" destId="{F181E3FB-5F8A-43DA-B77F-DCE70139B3FE}" srcOrd="2" destOrd="0" presId="urn:microsoft.com/office/officeart/2005/8/layout/hierarchy2"/>
    <dgm:cxn modelId="{AC9FFDDB-19A0-4097-B9A9-58B46385CB0A}" type="presParOf" srcId="{F181E3FB-5F8A-43DA-B77F-DCE70139B3FE}" destId="{A45D9829-570C-4FBB-A670-32CED0273982}" srcOrd="0" destOrd="0" presId="urn:microsoft.com/office/officeart/2005/8/layout/hierarchy2"/>
    <dgm:cxn modelId="{728D5AA7-723C-4014-B1BB-06C6FD6A1DAB}" type="presParOf" srcId="{F92A8B15-93CD-47A2-B664-CAAF8CE90797}" destId="{86E16BD7-9254-41B9-8583-2DB1A69D2342}" srcOrd="3" destOrd="0" presId="urn:microsoft.com/office/officeart/2005/8/layout/hierarchy2"/>
    <dgm:cxn modelId="{EA89AEB9-CE26-4522-9041-7671B02BF92D}" type="presParOf" srcId="{86E16BD7-9254-41B9-8583-2DB1A69D2342}" destId="{7C0F2308-214F-4FF6-A44C-C6307C250BED}" srcOrd="0" destOrd="0" presId="urn:microsoft.com/office/officeart/2005/8/layout/hierarchy2"/>
    <dgm:cxn modelId="{D9516B4B-CE26-4AC6-BB32-EAEDC988DC77}" type="presParOf" srcId="{86E16BD7-9254-41B9-8583-2DB1A69D2342}" destId="{9CF36CBF-EB44-4472-A94F-D9CC3F72A2CA}" srcOrd="1" destOrd="0" presId="urn:microsoft.com/office/officeart/2005/8/layout/hierarchy2"/>
    <dgm:cxn modelId="{B6D1A952-9A3C-4D81-88F2-54222AE35F3E}" type="presParOf" srcId="{9CF36CBF-EB44-4472-A94F-D9CC3F72A2CA}" destId="{A0E3CA75-FE61-445B-A00C-597D4E70A9EE}" srcOrd="0" destOrd="0" presId="urn:microsoft.com/office/officeart/2005/8/layout/hierarchy2"/>
    <dgm:cxn modelId="{1016CB83-0DFA-4E0F-B461-8C82AD9068B9}" type="presParOf" srcId="{A0E3CA75-FE61-445B-A00C-597D4E70A9EE}" destId="{7B43C2B9-7EF1-4803-8716-64E7BCEF8949}" srcOrd="0" destOrd="0" presId="urn:microsoft.com/office/officeart/2005/8/layout/hierarchy2"/>
    <dgm:cxn modelId="{92DE8ECA-2D69-4C6B-A6C2-E7743A9EA8F9}" type="presParOf" srcId="{9CF36CBF-EB44-4472-A94F-D9CC3F72A2CA}" destId="{57A13B7C-ED8F-4960-BF74-21F676431BB3}" srcOrd="1" destOrd="0" presId="urn:microsoft.com/office/officeart/2005/8/layout/hierarchy2"/>
    <dgm:cxn modelId="{1622474E-7FC3-418B-91A0-3E39E5503986}" type="presParOf" srcId="{57A13B7C-ED8F-4960-BF74-21F676431BB3}" destId="{ABC888AE-7AA5-477F-AA62-CBD4B121F94E}" srcOrd="0" destOrd="0" presId="urn:microsoft.com/office/officeart/2005/8/layout/hierarchy2"/>
    <dgm:cxn modelId="{166A414B-9E21-4876-ACBE-4CD44B9485D2}" type="presParOf" srcId="{57A13B7C-ED8F-4960-BF74-21F676431BB3}" destId="{70FCB735-2F91-422B-9707-2A2494CB3A6F}" srcOrd="1" destOrd="0" presId="urn:microsoft.com/office/officeart/2005/8/layout/hierarchy2"/>
    <dgm:cxn modelId="{9E2641DD-1FAC-48EC-99AF-FE55F8C55B5B}" type="presParOf" srcId="{9CF36CBF-EB44-4472-A94F-D9CC3F72A2CA}" destId="{A74DF6D3-66B0-4695-98B7-ABC42E4A3EA7}" srcOrd="2" destOrd="0" presId="urn:microsoft.com/office/officeart/2005/8/layout/hierarchy2"/>
    <dgm:cxn modelId="{2E526772-4F85-4C0E-A0E5-08C1164B8187}" type="presParOf" srcId="{A74DF6D3-66B0-4695-98B7-ABC42E4A3EA7}" destId="{D3AC9A05-6BF4-4717-936E-954B791C2F8D}" srcOrd="0" destOrd="0" presId="urn:microsoft.com/office/officeart/2005/8/layout/hierarchy2"/>
    <dgm:cxn modelId="{E6CE33B9-DCCA-4DCF-AB92-9EEA3DEED8F8}" type="presParOf" srcId="{9CF36CBF-EB44-4472-A94F-D9CC3F72A2CA}" destId="{1CEF8F4E-A3E8-417F-826E-3138B4691035}" srcOrd="3" destOrd="0" presId="urn:microsoft.com/office/officeart/2005/8/layout/hierarchy2"/>
    <dgm:cxn modelId="{747EA737-4C49-4C38-8E00-DB4A722E7C7C}" type="presParOf" srcId="{1CEF8F4E-A3E8-417F-826E-3138B4691035}" destId="{257A7413-6FE2-49B8-BEE9-C38CC3763E28}" srcOrd="0" destOrd="0" presId="urn:microsoft.com/office/officeart/2005/8/layout/hierarchy2"/>
    <dgm:cxn modelId="{1B2DA302-5E71-4B62-B2C7-E981B8E8D4B7}" type="presParOf" srcId="{1CEF8F4E-A3E8-417F-826E-3138B4691035}" destId="{58AD07BB-CE2E-4564-A543-8A9899621EE8}" srcOrd="1" destOrd="0" presId="urn:microsoft.com/office/officeart/2005/8/layout/hierarchy2"/>
    <dgm:cxn modelId="{77DCC2EA-19D0-4161-A9AE-BC9D82ED7107}" type="presParOf" srcId="{F92A8B15-93CD-47A2-B664-CAAF8CE90797}" destId="{E537B9C1-2AB5-4CC2-9B37-4B2C1238911C}" srcOrd="4" destOrd="0" presId="urn:microsoft.com/office/officeart/2005/8/layout/hierarchy2"/>
    <dgm:cxn modelId="{0652D607-AF98-4197-BB74-879BC473F3A9}" type="presParOf" srcId="{E537B9C1-2AB5-4CC2-9B37-4B2C1238911C}" destId="{BE258842-D6EF-478D-9CA9-315CC89DA23D}" srcOrd="0" destOrd="0" presId="urn:microsoft.com/office/officeart/2005/8/layout/hierarchy2"/>
    <dgm:cxn modelId="{07E1E545-714A-4A8A-928A-C1E1E3761CE8}" type="presParOf" srcId="{F92A8B15-93CD-47A2-B664-CAAF8CE90797}" destId="{60D3AA41-E34F-4C51-B433-BF65CC036FD6}" srcOrd="5" destOrd="0" presId="urn:microsoft.com/office/officeart/2005/8/layout/hierarchy2"/>
    <dgm:cxn modelId="{A0F50E5C-C888-4FA4-9ED3-8347F678828A}" type="presParOf" srcId="{60D3AA41-E34F-4C51-B433-BF65CC036FD6}" destId="{7D4B4D5B-36A1-4189-B785-B28C33856F4F}" srcOrd="0" destOrd="0" presId="urn:microsoft.com/office/officeart/2005/8/layout/hierarchy2"/>
    <dgm:cxn modelId="{84AC85E0-F59D-436B-A579-E0BBCA233E42}" type="presParOf" srcId="{60D3AA41-E34F-4C51-B433-BF65CC036FD6}" destId="{A97376A4-C6D4-4AC7-8213-1548AEF374FC}" srcOrd="1" destOrd="0" presId="urn:microsoft.com/office/officeart/2005/8/layout/hierarchy2"/>
    <dgm:cxn modelId="{A5ED8084-4AA5-4284-AC9B-9FECB6A55B93}" type="presParOf" srcId="{C8531E57-410F-441D-B909-F5B5C1B1922D}" destId="{903B4FF9-79A1-4A49-9677-FF373D6A2B92}" srcOrd="2" destOrd="0" presId="urn:microsoft.com/office/officeart/2005/8/layout/hierarchy2"/>
    <dgm:cxn modelId="{F4487E83-7DEA-4A30-8AEE-E74081092B0B}" type="presParOf" srcId="{903B4FF9-79A1-4A49-9677-FF373D6A2B92}" destId="{7DE14A6B-A468-4756-B884-D20F06143523}" srcOrd="0" destOrd="0" presId="urn:microsoft.com/office/officeart/2005/8/layout/hierarchy2"/>
    <dgm:cxn modelId="{C42D4FD3-11F3-465C-BDEB-511410115D8E}" type="presParOf" srcId="{C8531E57-410F-441D-B909-F5B5C1B1922D}" destId="{649CBD86-3BE4-41EC-AE5B-C8E8BA5741BF}" srcOrd="3" destOrd="0" presId="urn:microsoft.com/office/officeart/2005/8/layout/hierarchy2"/>
    <dgm:cxn modelId="{C4260EC4-7E68-4EA4-B63A-1A1FB1A2B861}" type="presParOf" srcId="{649CBD86-3BE4-41EC-AE5B-C8E8BA5741BF}" destId="{D84D7936-0F01-4D48-802B-B8D3502B9E8E}" srcOrd="0" destOrd="0" presId="urn:microsoft.com/office/officeart/2005/8/layout/hierarchy2"/>
    <dgm:cxn modelId="{3AE13CAB-DE0E-4EAE-B8FE-95B51620BE94}" type="presParOf" srcId="{649CBD86-3BE4-41EC-AE5B-C8E8BA5741BF}" destId="{98E8DAD7-1AF1-423A-BA71-B227066ED631}" srcOrd="1" destOrd="0" presId="urn:microsoft.com/office/officeart/2005/8/layout/hierarchy2"/>
    <dgm:cxn modelId="{F3C86563-5318-4FD6-AB0D-ECA5C2FFC56D}" type="presParOf" srcId="{98E8DAD7-1AF1-423A-BA71-B227066ED631}" destId="{49016D3C-CF99-4C1A-9923-0CA1832B08F4}" srcOrd="0" destOrd="0" presId="urn:microsoft.com/office/officeart/2005/8/layout/hierarchy2"/>
    <dgm:cxn modelId="{F9644A12-A422-4EA6-B2BB-9C3FCA4C48B1}" type="presParOf" srcId="{49016D3C-CF99-4C1A-9923-0CA1832B08F4}" destId="{C4677F08-9EA0-43E2-82FA-167D8D52FB2B}" srcOrd="0" destOrd="0" presId="urn:microsoft.com/office/officeart/2005/8/layout/hierarchy2"/>
    <dgm:cxn modelId="{181BE246-4489-41C4-9F9F-BD17A6350FD1}" type="presParOf" srcId="{98E8DAD7-1AF1-423A-BA71-B227066ED631}" destId="{38D0CAB5-7180-455F-A503-BCA7F6363FAA}" srcOrd="1" destOrd="0" presId="urn:microsoft.com/office/officeart/2005/8/layout/hierarchy2"/>
    <dgm:cxn modelId="{9C128D61-240F-4A63-BDDD-77633B6D0D2F}" type="presParOf" srcId="{38D0CAB5-7180-455F-A503-BCA7F6363FAA}" destId="{C0D42007-06F0-453E-9D10-6412CD44E298}" srcOrd="0" destOrd="0" presId="urn:microsoft.com/office/officeart/2005/8/layout/hierarchy2"/>
    <dgm:cxn modelId="{313B84FF-7F3E-4027-9D42-ACF6312E57D4}" type="presParOf" srcId="{38D0CAB5-7180-455F-A503-BCA7F6363FAA}" destId="{6D8B42DF-93E3-445D-B8A9-574326D44303}" srcOrd="1" destOrd="0" presId="urn:microsoft.com/office/officeart/2005/8/layout/hierarchy2"/>
    <dgm:cxn modelId="{6557378F-9775-49F4-8C02-E8DDAFBE3D92}" type="presParOf" srcId="{98E8DAD7-1AF1-423A-BA71-B227066ED631}" destId="{2E34A4C6-8FBB-4B39-B0C5-5C47556DF0FF}" srcOrd="2" destOrd="0" presId="urn:microsoft.com/office/officeart/2005/8/layout/hierarchy2"/>
    <dgm:cxn modelId="{80CF6636-1C31-4FFA-B869-B1CBBFAAA9DC}" type="presParOf" srcId="{2E34A4C6-8FBB-4B39-B0C5-5C47556DF0FF}" destId="{F98D0741-7CCF-47FD-BB62-776795961616}" srcOrd="0" destOrd="0" presId="urn:microsoft.com/office/officeart/2005/8/layout/hierarchy2"/>
    <dgm:cxn modelId="{47DC4CBF-5236-43F7-81D2-A9BEAEBBB44D}" type="presParOf" srcId="{98E8DAD7-1AF1-423A-BA71-B227066ED631}" destId="{395726C7-28DB-4EDD-AC00-59F7E1D34F2A}" srcOrd="3" destOrd="0" presId="urn:microsoft.com/office/officeart/2005/8/layout/hierarchy2"/>
    <dgm:cxn modelId="{563CFA2F-6511-4C2A-8B10-225854B0AD79}" type="presParOf" srcId="{395726C7-28DB-4EDD-AC00-59F7E1D34F2A}" destId="{685F3CC2-50E2-4293-AADD-491323D80C85}" srcOrd="0" destOrd="0" presId="urn:microsoft.com/office/officeart/2005/8/layout/hierarchy2"/>
    <dgm:cxn modelId="{979EBA29-ED28-432E-B0EF-A5D56940A849}" type="presParOf" srcId="{395726C7-28DB-4EDD-AC00-59F7E1D34F2A}" destId="{B7409F74-C83F-4B9D-9C24-6893CDF7A7B2}" srcOrd="1" destOrd="0" presId="urn:microsoft.com/office/officeart/2005/8/layout/hierarchy2"/>
    <dgm:cxn modelId="{DFC1798B-CBDA-43AF-8F29-5C7E8C49F2F8}" type="presParOf" srcId="{98E8DAD7-1AF1-423A-BA71-B227066ED631}" destId="{3E825C05-9B11-41FC-A616-44F298707793}" srcOrd="4" destOrd="0" presId="urn:microsoft.com/office/officeart/2005/8/layout/hierarchy2"/>
    <dgm:cxn modelId="{A43F7DEF-44A8-4B35-B5E6-3FF376C34FD9}" type="presParOf" srcId="{3E825C05-9B11-41FC-A616-44F298707793}" destId="{1F443AB9-202F-4659-93D3-0720BA7D9BA9}" srcOrd="0" destOrd="0" presId="urn:microsoft.com/office/officeart/2005/8/layout/hierarchy2"/>
    <dgm:cxn modelId="{8CA8495A-D3E2-451A-A83A-1C9068B17ED3}" type="presParOf" srcId="{98E8DAD7-1AF1-423A-BA71-B227066ED631}" destId="{C924764C-09C2-4191-BAF2-6FD622A8759D}" srcOrd="5" destOrd="0" presId="urn:microsoft.com/office/officeart/2005/8/layout/hierarchy2"/>
    <dgm:cxn modelId="{D5F1C56D-8D14-440F-AD8D-8B93E3A077E2}" type="presParOf" srcId="{C924764C-09C2-4191-BAF2-6FD622A8759D}" destId="{C534613D-B272-45E5-9DC6-FA068FEAE884}" srcOrd="0" destOrd="0" presId="urn:microsoft.com/office/officeart/2005/8/layout/hierarchy2"/>
    <dgm:cxn modelId="{1F8CC391-ECC0-4478-A83C-B04EBBB0720B}" type="presParOf" srcId="{C924764C-09C2-4191-BAF2-6FD622A8759D}" destId="{80952AB5-153F-4973-8A03-D5C3DB510A23}" srcOrd="1" destOrd="0" presId="urn:microsoft.com/office/officeart/2005/8/layout/hierarchy2"/>
    <dgm:cxn modelId="{22E91E52-046E-4B20-8AA6-F1AFDC58E936}" type="presParOf" srcId="{C8531E57-410F-441D-B909-F5B5C1B1922D}" destId="{7EE333B9-092C-4838-A0C0-BD5FB8008E9D}" srcOrd="4" destOrd="0" presId="urn:microsoft.com/office/officeart/2005/8/layout/hierarchy2"/>
    <dgm:cxn modelId="{43406C6F-1FB3-42B8-9A7D-67BBA43CA0C7}" type="presParOf" srcId="{7EE333B9-092C-4838-A0C0-BD5FB8008E9D}" destId="{38842514-7445-4B86-9289-B46092071CE4}" srcOrd="0" destOrd="0" presId="urn:microsoft.com/office/officeart/2005/8/layout/hierarchy2"/>
    <dgm:cxn modelId="{9C36FB55-06DE-4D8D-86A4-FF3D9F839CB6}" type="presParOf" srcId="{C8531E57-410F-441D-B909-F5B5C1B1922D}" destId="{2DCEA44C-BDF4-40CC-B86C-FB1624923881}" srcOrd="5" destOrd="0" presId="urn:microsoft.com/office/officeart/2005/8/layout/hierarchy2"/>
    <dgm:cxn modelId="{772219DF-87BF-47A0-8569-C357047616B3}" type="presParOf" srcId="{2DCEA44C-BDF4-40CC-B86C-FB1624923881}" destId="{CF861902-387E-492C-8294-4F0F038B15A1}" srcOrd="0" destOrd="0" presId="urn:microsoft.com/office/officeart/2005/8/layout/hierarchy2"/>
    <dgm:cxn modelId="{586D1877-1F23-44D4-830A-1B1C1FAA5570}" type="presParOf" srcId="{2DCEA44C-BDF4-40CC-B86C-FB1624923881}" destId="{387F6D94-96FD-490C-AF6D-2DE8B9EE6A93}" srcOrd="1" destOrd="0" presId="urn:microsoft.com/office/officeart/2005/8/layout/hierarchy2"/>
    <dgm:cxn modelId="{FB29E832-4EA2-463F-A1D3-FE00F5E62A53}" type="presParOf" srcId="{387F6D94-96FD-490C-AF6D-2DE8B9EE6A93}" destId="{67C972A6-280C-4CD1-9A3E-6B8EBBDEDBB7}" srcOrd="0" destOrd="0" presId="urn:microsoft.com/office/officeart/2005/8/layout/hierarchy2"/>
    <dgm:cxn modelId="{F577F9EE-2509-4DF3-BA97-6C6636E894DE}" type="presParOf" srcId="{67C972A6-280C-4CD1-9A3E-6B8EBBDEDBB7}" destId="{A6B98AB4-154D-459A-B08A-138CF2D965BF}" srcOrd="0" destOrd="0" presId="urn:microsoft.com/office/officeart/2005/8/layout/hierarchy2"/>
    <dgm:cxn modelId="{55045748-0851-4F48-AA16-0CD17D9941A9}" type="presParOf" srcId="{387F6D94-96FD-490C-AF6D-2DE8B9EE6A93}" destId="{37048043-FAC7-4889-A8DD-74E24678EAE1}" srcOrd="1" destOrd="0" presId="urn:microsoft.com/office/officeart/2005/8/layout/hierarchy2"/>
    <dgm:cxn modelId="{C348774F-1081-4520-A82E-00D08CCC4F22}" type="presParOf" srcId="{37048043-FAC7-4889-A8DD-74E24678EAE1}" destId="{3BAC87D1-369B-4CCF-A809-6ADEB1A7F797}" srcOrd="0" destOrd="0" presId="urn:microsoft.com/office/officeart/2005/8/layout/hierarchy2"/>
    <dgm:cxn modelId="{8C160803-D301-48AA-B797-C642020B09A0}" type="presParOf" srcId="{37048043-FAC7-4889-A8DD-74E24678EAE1}" destId="{B9D54657-4FAE-471B-B8CF-69847277F1C8}" srcOrd="1" destOrd="0" presId="urn:microsoft.com/office/officeart/2005/8/layout/hierarchy2"/>
    <dgm:cxn modelId="{4A691113-3518-42FC-91A8-27B08A2AD94D}" type="presParOf" srcId="{387F6D94-96FD-490C-AF6D-2DE8B9EE6A93}" destId="{83A8792A-D5C6-49A3-94BF-A769CC0505CE}" srcOrd="2" destOrd="0" presId="urn:microsoft.com/office/officeart/2005/8/layout/hierarchy2"/>
    <dgm:cxn modelId="{6032FF3D-8277-4D42-9B47-DEB0C5A583CA}" type="presParOf" srcId="{83A8792A-D5C6-49A3-94BF-A769CC0505CE}" destId="{8B5436B2-E66A-4FE6-9E52-5ACC22553A21}" srcOrd="0" destOrd="0" presId="urn:microsoft.com/office/officeart/2005/8/layout/hierarchy2"/>
    <dgm:cxn modelId="{931DFA26-60BF-448F-97AC-20BB89B902FF}" type="presParOf" srcId="{387F6D94-96FD-490C-AF6D-2DE8B9EE6A93}" destId="{619612A1-A493-46D0-9CA3-72564BD28749}" srcOrd="3" destOrd="0" presId="urn:microsoft.com/office/officeart/2005/8/layout/hierarchy2"/>
    <dgm:cxn modelId="{463E6CB6-33BF-4A92-A95F-7B86E04D2872}" type="presParOf" srcId="{619612A1-A493-46D0-9CA3-72564BD28749}" destId="{A92AF948-C3D9-4FDB-86B2-CFDB75050DCE}" srcOrd="0" destOrd="0" presId="urn:microsoft.com/office/officeart/2005/8/layout/hierarchy2"/>
    <dgm:cxn modelId="{BFA39881-8207-4EFC-9D45-1A08C590AF28}" type="presParOf" srcId="{619612A1-A493-46D0-9CA3-72564BD28749}" destId="{95F7AE29-DB16-4EEE-B917-B583612AEF9B}" srcOrd="1" destOrd="0" presId="urn:microsoft.com/office/officeart/2005/8/layout/hierarchy2"/>
    <dgm:cxn modelId="{D4733BC8-B412-4500-8201-D48A04466D2B}" type="presParOf" srcId="{387F6D94-96FD-490C-AF6D-2DE8B9EE6A93}" destId="{B69A30C4-649A-4FFE-8764-AEE92A73E334}" srcOrd="4" destOrd="0" presId="urn:microsoft.com/office/officeart/2005/8/layout/hierarchy2"/>
    <dgm:cxn modelId="{243D31F2-4D07-4128-A716-C3DD0B28D09C}" type="presParOf" srcId="{B69A30C4-649A-4FFE-8764-AEE92A73E334}" destId="{03212396-1630-418A-8BCA-05032FD0B516}" srcOrd="0" destOrd="0" presId="urn:microsoft.com/office/officeart/2005/8/layout/hierarchy2"/>
    <dgm:cxn modelId="{27D83CE4-3047-4479-B838-106FCFED908B}" type="presParOf" srcId="{387F6D94-96FD-490C-AF6D-2DE8B9EE6A93}" destId="{EEF84249-D2F5-4C94-9181-A0B79AA8E9CE}" srcOrd="5" destOrd="0" presId="urn:microsoft.com/office/officeart/2005/8/layout/hierarchy2"/>
    <dgm:cxn modelId="{3A242A31-5286-497D-9B90-B2913CAE98E1}" type="presParOf" srcId="{EEF84249-D2F5-4C94-9181-A0B79AA8E9CE}" destId="{303B31F7-3B0E-4C3C-B875-3A10180B8789}" srcOrd="0" destOrd="0" presId="urn:microsoft.com/office/officeart/2005/8/layout/hierarchy2"/>
    <dgm:cxn modelId="{F83FCA5E-826F-4BB8-A92B-1B36C541F287}" type="presParOf" srcId="{EEF84249-D2F5-4C94-9181-A0B79AA8E9CE}" destId="{6105439C-D7F4-41E5-918E-56FCFC28FC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B3346-B0A0-4BF3-9818-C5991191B7A3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9FAA6-C589-417B-BDD7-856A154A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4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9FAA6-C589-417B-BDD7-856A154A12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5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9FAA6-C589-417B-BDD7-856A154A12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3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9.3.2018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381001"/>
            <a:ext cx="8784976" cy="2209800"/>
          </a:xfrm>
        </p:spPr>
        <p:txBody>
          <a:bodyPr>
            <a:noAutofit/>
          </a:bodyPr>
          <a:lstStyle/>
          <a:p>
            <a:r>
              <a:rPr lang="en-US" sz="4000" dirty="0"/>
              <a:t>The State of Social and Personality Science: Rotten to the Core, Not So Bad, Getting Better, or Getting Worse?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777952"/>
          </a:xfrm>
        </p:spPr>
        <p:txBody>
          <a:bodyPr>
            <a:normAutofit/>
          </a:bodyPr>
          <a:lstStyle/>
          <a:p>
            <a:r>
              <a:rPr lang="tr-TR" dirty="0" err="1" smtClean="0"/>
              <a:t>Motly</a:t>
            </a:r>
            <a:r>
              <a:rPr lang="tr-TR" dirty="0" smtClean="0"/>
              <a:t> et. al (2017)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sz="1900" b="1" dirty="0" err="1" smtClean="0">
                <a:solidFill>
                  <a:schemeClr val="bg1"/>
                </a:solidFill>
              </a:rPr>
              <a:t>Political</a:t>
            </a:r>
            <a:r>
              <a:rPr lang="tr-TR" sz="1900" b="1" dirty="0" smtClean="0">
                <a:solidFill>
                  <a:schemeClr val="bg1"/>
                </a:solidFill>
              </a:rPr>
              <a:t> </a:t>
            </a:r>
            <a:r>
              <a:rPr lang="tr-TR" sz="1900" b="1" dirty="0" err="1" smtClean="0">
                <a:solidFill>
                  <a:schemeClr val="bg1"/>
                </a:solidFill>
              </a:rPr>
              <a:t>Psychology</a:t>
            </a:r>
            <a:r>
              <a:rPr lang="tr-TR" sz="1900" b="1" dirty="0" smtClean="0">
                <a:solidFill>
                  <a:schemeClr val="bg1"/>
                </a:solidFill>
              </a:rPr>
              <a:t> </a:t>
            </a:r>
            <a:r>
              <a:rPr lang="tr-TR" sz="1900" b="1" dirty="0" err="1" smtClean="0">
                <a:solidFill>
                  <a:schemeClr val="bg1"/>
                </a:solidFill>
              </a:rPr>
              <a:t>Lab</a:t>
            </a:r>
            <a:r>
              <a:rPr lang="tr-TR" sz="19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tr-TR" sz="1900" b="1" dirty="0" smtClean="0">
                <a:solidFill>
                  <a:schemeClr val="bg1"/>
                </a:solidFill>
              </a:rPr>
              <a:t>2018/03</a:t>
            </a:r>
          </a:p>
          <a:p>
            <a:r>
              <a:rPr lang="tr-TR" sz="1900" b="1" dirty="0" smtClean="0">
                <a:solidFill>
                  <a:schemeClr val="bg1"/>
                </a:solidFill>
              </a:rPr>
              <a:t>METU</a:t>
            </a:r>
          </a:p>
          <a:p>
            <a:endParaRPr lang="tr-TR" sz="1900" b="1" dirty="0">
              <a:solidFill>
                <a:schemeClr val="bg1"/>
              </a:solidFill>
            </a:endParaRPr>
          </a:p>
          <a:p>
            <a:endParaRPr lang="tr-TR" sz="1900" b="1" dirty="0" smtClean="0">
              <a:solidFill>
                <a:schemeClr val="bg1"/>
              </a:solidFill>
            </a:endParaRPr>
          </a:p>
          <a:p>
            <a:endParaRPr lang="tr-TR" sz="1900" b="1" dirty="0">
              <a:solidFill>
                <a:schemeClr val="bg1"/>
              </a:solidFill>
            </a:endParaRPr>
          </a:p>
          <a:p>
            <a:r>
              <a:rPr lang="tr-TR" sz="1200" b="1" dirty="0" smtClean="0">
                <a:solidFill>
                  <a:schemeClr val="bg1"/>
                </a:solidFill>
              </a:rPr>
              <a:t>Sami Çoksan</a:t>
            </a:r>
            <a:endParaRPr lang="tr-TR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02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r>
              <a:rPr lang="tr-TR" dirty="0" smtClean="0"/>
              <a:t> 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50% of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replicable</a:t>
            </a:r>
            <a:r>
              <a:rPr lang="tr-TR" dirty="0" smtClean="0"/>
              <a:t>.</a:t>
            </a:r>
          </a:p>
          <a:p>
            <a:r>
              <a:rPr lang="en-US" dirty="0" smtClean="0"/>
              <a:t>Close</a:t>
            </a:r>
            <a:r>
              <a:rPr lang="tr-TR" dirty="0" smtClean="0"/>
              <a:t>r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tr-TR" dirty="0" err="1" smtClean="0"/>
              <a:t>replicable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previous work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JPSP </a:t>
            </a:r>
            <a:r>
              <a:rPr lang="tr-TR" dirty="0" err="1" smtClean="0"/>
              <a:t>and</a:t>
            </a:r>
            <a:r>
              <a:rPr lang="tr-TR" dirty="0" smtClean="0"/>
              <a:t> PS.</a:t>
            </a:r>
          </a:p>
        </p:txBody>
      </p:sp>
      <p:sp>
        <p:nvSpPr>
          <p:cNvPr id="7" name="Sağ Ayraç 6"/>
          <p:cNvSpPr/>
          <p:nvPr/>
        </p:nvSpPr>
        <p:spPr>
          <a:xfrm rot="5400000">
            <a:off x="3887924" y="404664"/>
            <a:ext cx="720080" cy="75608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etin kutusu 8"/>
          <p:cNvSpPr txBox="1"/>
          <p:nvPr/>
        </p:nvSpPr>
        <p:spPr>
          <a:xfrm>
            <a:off x="1691680" y="454512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tr-TR" dirty="0" err="1"/>
              <a:t>Journal</a:t>
            </a:r>
            <a:r>
              <a:rPr lang="tr-TR" dirty="0"/>
              <a:t> </a:t>
            </a:r>
            <a:r>
              <a:rPr lang="tr-TR" dirty="0" err="1"/>
              <a:t>spesific</a:t>
            </a:r>
            <a:r>
              <a:rPr lang="tr-TR" dirty="0"/>
              <a:t> </a:t>
            </a:r>
            <a:r>
              <a:rPr lang="tr-TR" dirty="0" err="1"/>
              <a:t>perceptions</a:t>
            </a:r>
            <a:r>
              <a:rPr lang="tr-TR" dirty="0"/>
              <a:t> of </a:t>
            </a:r>
            <a:r>
              <a:rPr lang="tr-TR" dirty="0" err="1"/>
              <a:t>rep</a:t>
            </a:r>
            <a:r>
              <a:rPr lang="tr-TR" dirty="0"/>
              <a:t>. </a:t>
            </a:r>
            <a:r>
              <a:rPr lang="tr-TR" dirty="0" err="1"/>
              <a:t>across</a:t>
            </a:r>
            <a:r>
              <a:rPr lang="tr-TR" dirty="0"/>
              <a:t>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6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r>
              <a:rPr lang="tr-TR" dirty="0" smtClean="0"/>
              <a:t> 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Field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replicable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past</a:t>
            </a:r>
            <a:r>
              <a:rPr lang="tr-TR" dirty="0" smtClean="0"/>
              <a:t> (50% of </a:t>
            </a:r>
            <a:r>
              <a:rPr lang="tr-TR" dirty="0" err="1" smtClean="0"/>
              <a:t>participants</a:t>
            </a:r>
            <a:r>
              <a:rPr lang="tr-TR" dirty="0" smtClean="0"/>
              <a:t> say </a:t>
            </a:r>
            <a:r>
              <a:rPr lang="tr-TR" dirty="0" err="1" smtClean="0"/>
              <a:t>yes</a:t>
            </a:r>
            <a:r>
              <a:rPr lang="tr-TR" dirty="0" smtClean="0"/>
              <a:t>)</a:t>
            </a:r>
          </a:p>
          <a:p>
            <a:r>
              <a:rPr lang="tr-TR" dirty="0" smtClean="0"/>
              <a:t>SSD is </a:t>
            </a:r>
            <a:r>
              <a:rPr lang="tr-TR" dirty="0" err="1" smtClean="0"/>
              <a:t>neither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nor</a:t>
            </a:r>
            <a:r>
              <a:rPr lang="tr-TR" dirty="0" smtClean="0"/>
              <a:t> </a:t>
            </a:r>
            <a:r>
              <a:rPr lang="tr-TR" dirty="0" err="1" smtClean="0"/>
              <a:t>bad</a:t>
            </a:r>
            <a:r>
              <a:rPr lang="tr-TR" dirty="0" smtClean="0"/>
              <a:t>.</a:t>
            </a:r>
          </a:p>
          <a:p>
            <a:r>
              <a:rPr lang="tr-TR" dirty="0" smtClean="0"/>
              <a:t>SSD </a:t>
            </a:r>
            <a:r>
              <a:rPr lang="tr-TR" dirty="0" err="1" smtClean="0"/>
              <a:t>moderately</a:t>
            </a:r>
            <a:r>
              <a:rPr lang="tr-TR" dirty="0" smtClean="0"/>
              <a:t> </a:t>
            </a:r>
            <a:r>
              <a:rPr lang="tr-TR" dirty="0" err="1" smtClean="0"/>
              <a:t>improve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ağ Ayraç 3"/>
          <p:cNvSpPr/>
          <p:nvPr/>
        </p:nvSpPr>
        <p:spPr>
          <a:xfrm rot="5400000">
            <a:off x="3887924" y="404664"/>
            <a:ext cx="720080" cy="75608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1691680" y="454512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perceptions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repl</a:t>
            </a:r>
            <a:r>
              <a:rPr lang="tr-TR" dirty="0" smtClean="0"/>
              <a:t>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6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r>
              <a:rPr lang="tr-TR" dirty="0" smtClean="0"/>
              <a:t>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ağ Ayraç 6"/>
          <p:cNvSpPr/>
          <p:nvPr/>
        </p:nvSpPr>
        <p:spPr>
          <a:xfrm rot="5400000">
            <a:off x="4211960" y="2244814"/>
            <a:ext cx="720080" cy="75608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etin kutusu 7"/>
          <p:cNvSpPr txBox="1"/>
          <p:nvPr/>
        </p:nvSpPr>
        <p:spPr>
          <a:xfrm>
            <a:off x="1619672" y="6293757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tr-TR" dirty="0" smtClean="0"/>
              <a:t>Self-</a:t>
            </a:r>
            <a:r>
              <a:rPr lang="tr-TR" dirty="0" err="1" smtClean="0"/>
              <a:t>reported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QRPs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practices</a:t>
            </a:r>
            <a:endParaRPr lang="tr-TR" dirty="0"/>
          </a:p>
          <a:p>
            <a:endParaRPr lang="en-US" dirty="0"/>
          </a:p>
        </p:txBody>
      </p:sp>
      <p:sp>
        <p:nvSpPr>
          <p:cNvPr id="9" name="Eksi 8"/>
          <p:cNvSpPr/>
          <p:nvPr/>
        </p:nvSpPr>
        <p:spPr>
          <a:xfrm>
            <a:off x="1619672" y="4077072"/>
            <a:ext cx="432048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ksi 10"/>
          <p:cNvSpPr/>
          <p:nvPr/>
        </p:nvSpPr>
        <p:spPr>
          <a:xfrm>
            <a:off x="1619672" y="4581128"/>
            <a:ext cx="432048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Results</a:t>
            </a:r>
            <a:r>
              <a:rPr lang="tr-TR" dirty="0"/>
              <a:t> 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QRP </a:t>
            </a:r>
            <a:r>
              <a:rPr lang="tr-TR" dirty="0"/>
              <a:t>– </a:t>
            </a:r>
            <a:r>
              <a:rPr lang="tr-TR" dirty="0" err="1" smtClean="0"/>
              <a:t>Justifications</a:t>
            </a:r>
            <a:endParaRPr lang="tr-TR" dirty="0" smtClean="0"/>
          </a:p>
          <a:p>
            <a:pPr lvl="1"/>
            <a:r>
              <a:rPr lang="tr-TR" dirty="0" err="1" smtClean="0"/>
              <a:t>Absolutely</a:t>
            </a:r>
            <a:r>
              <a:rPr lang="tr-TR" dirty="0" smtClean="0"/>
              <a:t> No</a:t>
            </a:r>
          </a:p>
          <a:p>
            <a:pPr lvl="1"/>
            <a:r>
              <a:rPr lang="tr-TR" dirty="0" err="1" smtClean="0"/>
              <a:t>Absolutely</a:t>
            </a:r>
            <a:r>
              <a:rPr lang="tr-TR" dirty="0" smtClean="0"/>
              <a:t> </a:t>
            </a:r>
            <a:r>
              <a:rPr lang="tr-TR" dirty="0" err="1" smtClean="0"/>
              <a:t>Yes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r>
              <a:rPr lang="tr-TR" dirty="0"/>
              <a:t>Best </a:t>
            </a:r>
            <a:r>
              <a:rPr lang="tr-TR" dirty="0" err="1"/>
              <a:t>Practices</a:t>
            </a:r>
            <a:endParaRPr lang="tr-TR" dirty="0"/>
          </a:p>
          <a:p>
            <a:pPr lvl="1"/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opinions</a:t>
            </a:r>
            <a:r>
              <a:rPr lang="tr-TR" dirty="0"/>
              <a:t>?</a:t>
            </a:r>
          </a:p>
          <a:p>
            <a:pPr lvl="1"/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justifications</a:t>
            </a:r>
            <a:r>
              <a:rPr lang="tr-TR" dirty="0"/>
              <a:t>?</a:t>
            </a:r>
          </a:p>
          <a:p>
            <a:pPr marL="411480" lvl="1" indent="0">
              <a:buNone/>
            </a:pP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3851920" y="2276872"/>
            <a:ext cx="648072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4788024" y="26322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47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Study</a:t>
            </a:r>
            <a:r>
              <a:rPr lang="tr-TR" dirty="0" smtClean="0"/>
              <a:t> 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Aim</a:t>
            </a:r>
            <a:endParaRPr lang="tr-TR" dirty="0" smtClean="0"/>
          </a:p>
          <a:p>
            <a:pPr lvl="1"/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examine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statistical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in </a:t>
            </a:r>
            <a:r>
              <a:rPr lang="tr-TR" dirty="0" err="1" smtClean="0"/>
              <a:t>some</a:t>
            </a:r>
            <a:r>
              <a:rPr lang="tr-TR" dirty="0" smtClean="0"/>
              <a:t> top </a:t>
            </a:r>
            <a:r>
              <a:rPr lang="tr-TR" dirty="0" err="1" smtClean="0"/>
              <a:t>journals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examine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replicability</a:t>
            </a:r>
            <a:r>
              <a:rPr lang="tr-TR" dirty="0" smtClean="0"/>
              <a:t> of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indices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39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Study</a:t>
            </a:r>
            <a:r>
              <a:rPr lang="tr-TR" dirty="0"/>
              <a:t> 2</a:t>
            </a:r>
            <a:endParaRPr lang="en-US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254189306"/>
              </p:ext>
            </p:extLst>
          </p:nvPr>
        </p:nvGraphicFramePr>
        <p:xfrm>
          <a:off x="-8729" y="0"/>
          <a:ext cx="8712968" cy="6836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41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Study</a:t>
            </a:r>
            <a:r>
              <a:rPr lang="tr-TR" dirty="0"/>
              <a:t> 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Review</a:t>
            </a:r>
            <a:r>
              <a:rPr lang="tr-TR" dirty="0" smtClean="0"/>
              <a:t> &amp; </a:t>
            </a:r>
            <a:r>
              <a:rPr lang="tr-TR" dirty="0" err="1" smtClean="0"/>
              <a:t>Critiques</a:t>
            </a:r>
            <a:r>
              <a:rPr lang="tr-TR" dirty="0" smtClean="0"/>
              <a:t> ?</a:t>
            </a:r>
          </a:p>
          <a:p>
            <a:pPr lvl="1"/>
            <a:r>
              <a:rPr lang="tr-TR" dirty="0" err="1" smtClean="0"/>
              <a:t>Published</a:t>
            </a:r>
            <a:r>
              <a:rPr lang="tr-TR" dirty="0" smtClean="0"/>
              <a:t> </a:t>
            </a:r>
            <a:r>
              <a:rPr lang="tr-TR" dirty="0" err="1" smtClean="0"/>
              <a:t>indices</a:t>
            </a:r>
            <a:r>
              <a:rPr lang="tr-TR" dirty="0" smtClean="0"/>
              <a:t> vs. un-</a:t>
            </a:r>
            <a:r>
              <a:rPr lang="tr-TR" dirty="0" err="1" smtClean="0"/>
              <a:t>published</a:t>
            </a:r>
            <a:r>
              <a:rPr lang="tr-TR" dirty="0" smtClean="0"/>
              <a:t> </a:t>
            </a:r>
            <a:r>
              <a:rPr lang="tr-TR" dirty="0" err="1" smtClean="0"/>
              <a:t>indices</a:t>
            </a:r>
            <a:endParaRPr lang="tr-TR" dirty="0" smtClean="0"/>
          </a:p>
          <a:p>
            <a:pPr marL="411480" lvl="1" indent="0">
              <a:buNone/>
            </a:pPr>
            <a:endParaRPr lang="tr-TR" dirty="0" smtClean="0"/>
          </a:p>
          <a:p>
            <a:r>
              <a:rPr lang="tr-TR" dirty="0" smtClean="0"/>
              <a:t>Counter-</a:t>
            </a:r>
            <a:r>
              <a:rPr lang="tr-TR" dirty="0" err="1" smtClean="0"/>
              <a:t>arguments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indices</a:t>
            </a:r>
            <a:r>
              <a:rPr lang="tr-TR" dirty="0" smtClean="0"/>
              <a:t> </a:t>
            </a:r>
            <a:r>
              <a:rPr lang="tr-TR" dirty="0" err="1" smtClean="0"/>
              <a:t>valid</a:t>
            </a:r>
            <a:r>
              <a:rPr lang="tr-TR" dirty="0" smtClean="0"/>
              <a:t>?</a:t>
            </a:r>
          </a:p>
          <a:p>
            <a:pPr lvl="1"/>
            <a:r>
              <a:rPr lang="en-US" dirty="0"/>
              <a:t>Could there be other </a:t>
            </a:r>
            <a:r>
              <a:rPr lang="en-US" dirty="0" err="1" smtClean="0"/>
              <a:t>ind</a:t>
            </a:r>
            <a:r>
              <a:rPr lang="tr-TR" dirty="0" err="1" smtClean="0"/>
              <a:t>ices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indices</a:t>
            </a:r>
            <a:r>
              <a:rPr lang="tr-TR" dirty="0" smtClean="0"/>
              <a:t> </a:t>
            </a:r>
            <a:r>
              <a:rPr lang="tr-TR" dirty="0" err="1" smtClean="0"/>
              <a:t>suitable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0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Study</a:t>
            </a:r>
            <a:r>
              <a:rPr lang="tr-TR" dirty="0" smtClean="0"/>
              <a:t> 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Method</a:t>
            </a:r>
            <a:endParaRPr lang="tr-TR" dirty="0" smtClean="0"/>
          </a:p>
          <a:p>
            <a:pPr lvl="1"/>
            <a:r>
              <a:rPr lang="tr-TR" dirty="0" err="1" smtClean="0"/>
              <a:t>Article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endParaRPr lang="tr-TR" dirty="0" smtClean="0"/>
          </a:p>
          <a:p>
            <a:pPr lvl="1"/>
            <a:r>
              <a:rPr lang="tr-TR" dirty="0" err="1" smtClean="0"/>
              <a:t>Article</a:t>
            </a:r>
            <a:r>
              <a:rPr lang="tr-TR" dirty="0" smtClean="0"/>
              <a:t> </a:t>
            </a:r>
            <a:r>
              <a:rPr lang="tr-TR" dirty="0" err="1" smtClean="0"/>
              <a:t>coding</a:t>
            </a:r>
            <a:endParaRPr lang="tr-TR" dirty="0" smtClean="0"/>
          </a:p>
          <a:p>
            <a:pPr lvl="1"/>
            <a:r>
              <a:rPr lang="tr-TR" dirty="0" err="1" smtClean="0"/>
              <a:t>Computation</a:t>
            </a:r>
            <a:endParaRPr lang="tr-TR" dirty="0" smtClean="0"/>
          </a:p>
          <a:p>
            <a:pPr lvl="1"/>
            <a:r>
              <a:rPr lang="tr-TR" dirty="0" smtClean="0"/>
              <a:t>Analysis.</a:t>
            </a:r>
          </a:p>
        </p:txBody>
      </p:sp>
      <p:sp>
        <p:nvSpPr>
          <p:cNvPr id="6" name="Sağ Ayraç 5"/>
          <p:cNvSpPr/>
          <p:nvPr/>
        </p:nvSpPr>
        <p:spPr>
          <a:xfrm>
            <a:off x="3851920" y="2276872"/>
            <a:ext cx="1368152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5652120" y="292029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Clear</a:t>
            </a:r>
            <a:r>
              <a:rPr lang="tr-TR" dirty="0" smtClean="0"/>
              <a:t> &amp; </a:t>
            </a:r>
            <a:r>
              <a:rPr lang="tr-TR" dirty="0" err="1" smtClean="0"/>
              <a:t>understandable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3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r>
              <a:rPr lang="tr-TR" dirty="0" smtClean="0"/>
              <a:t> 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460432" y="2492896"/>
            <a:ext cx="683568" cy="3528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Komut Düğmesi: Yardım 9">
            <a:hlinkClick r:id="" action="ppaction://noaction" highlightClick="1"/>
          </p:cNvPr>
          <p:cNvSpPr/>
          <p:nvPr/>
        </p:nvSpPr>
        <p:spPr>
          <a:xfrm>
            <a:off x="8487358" y="2060848"/>
            <a:ext cx="65664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38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r>
              <a:rPr lang="tr-TR" dirty="0" smtClean="0"/>
              <a:t> 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834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460432" y="2636912"/>
            <a:ext cx="683568" cy="2232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803790" y="2636912"/>
            <a:ext cx="683568" cy="2232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kdörtgen 6"/>
          <p:cNvSpPr/>
          <p:nvPr/>
        </p:nvSpPr>
        <p:spPr>
          <a:xfrm>
            <a:off x="5004048" y="2636912"/>
            <a:ext cx="683568" cy="2232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ağ Ayraç 2"/>
          <p:cNvSpPr/>
          <p:nvPr/>
        </p:nvSpPr>
        <p:spPr>
          <a:xfrm rot="5400000">
            <a:off x="4178128" y="2511104"/>
            <a:ext cx="792088" cy="61841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etin kutusu 3"/>
          <p:cNvSpPr txBox="1"/>
          <p:nvPr/>
        </p:nvSpPr>
        <p:spPr>
          <a:xfrm>
            <a:off x="2267744" y="63093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IT’S GETTING BETTER &amp; IT’S NOT SO BAD</a:t>
            </a:r>
            <a:endParaRPr lang="en-US" dirty="0"/>
          </a:p>
        </p:txBody>
      </p:sp>
      <p:sp>
        <p:nvSpPr>
          <p:cNvPr id="8" name="Komut Düğmesi: Yardım 7">
            <a:hlinkClick r:id="" action="ppaction://noaction" highlightClick="1"/>
          </p:cNvPr>
          <p:cNvSpPr/>
          <p:nvPr/>
        </p:nvSpPr>
        <p:spPr>
          <a:xfrm>
            <a:off x="8487358" y="2204864"/>
            <a:ext cx="65664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Is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Crisis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Baumeister</a:t>
            </a:r>
            <a:r>
              <a:rPr lang="tr-TR" dirty="0"/>
              <a:t> / Ego </a:t>
            </a:r>
            <a:r>
              <a:rPr lang="tr-TR" dirty="0" err="1"/>
              <a:t>Depletion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Susan </a:t>
            </a:r>
            <a:r>
              <a:rPr lang="tr-TR" dirty="0" err="1" smtClean="0"/>
              <a:t>Fisk</a:t>
            </a:r>
            <a:r>
              <a:rPr lang="tr-TR" dirty="0" smtClean="0"/>
              <a:t> </a:t>
            </a:r>
            <a:r>
              <a:rPr lang="tr-TR" dirty="0"/>
              <a:t>/ </a:t>
            </a:r>
            <a:r>
              <a:rPr lang="tr-TR" dirty="0" err="1"/>
              <a:t>Methodical</a:t>
            </a:r>
            <a:r>
              <a:rPr lang="tr-TR" dirty="0"/>
              <a:t> </a:t>
            </a:r>
            <a:r>
              <a:rPr lang="tr-TR" dirty="0" err="1" smtClean="0"/>
              <a:t>Terrorism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Open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Coll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  <a:p>
            <a:r>
              <a:rPr lang="tr-TR" dirty="0" err="1" smtClean="0"/>
              <a:t>Frauds</a:t>
            </a:r>
            <a:endParaRPr lang="tr-TR" dirty="0" smtClean="0"/>
          </a:p>
          <a:p>
            <a:pPr lvl="1"/>
            <a:r>
              <a:rPr lang="tr-TR" dirty="0" err="1" smtClean="0"/>
              <a:t>Diaderik</a:t>
            </a:r>
            <a:r>
              <a:rPr lang="tr-TR" dirty="0" smtClean="0"/>
              <a:t> </a:t>
            </a:r>
            <a:r>
              <a:rPr lang="tr-TR" dirty="0" err="1" smtClean="0"/>
              <a:t>Stapel</a:t>
            </a:r>
            <a:r>
              <a:rPr lang="tr-TR" dirty="0" smtClean="0"/>
              <a:t> (2011)</a:t>
            </a:r>
          </a:p>
          <a:p>
            <a:pPr lvl="1"/>
            <a:r>
              <a:rPr lang="tr-TR" dirty="0" smtClean="0"/>
              <a:t>Brain </a:t>
            </a:r>
            <a:r>
              <a:rPr lang="tr-TR" dirty="0" err="1" smtClean="0"/>
              <a:t>Wansink</a:t>
            </a:r>
            <a:r>
              <a:rPr lang="tr-TR" dirty="0" smtClean="0"/>
              <a:t>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13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Discusion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clearest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endParaRPr lang="tr-TR" dirty="0" smtClean="0"/>
          </a:p>
          <a:p>
            <a:pPr lvl="1"/>
            <a:r>
              <a:rPr lang="tr-TR" dirty="0" err="1" smtClean="0"/>
              <a:t>Greater</a:t>
            </a:r>
            <a:r>
              <a:rPr lang="tr-TR" dirty="0" smtClean="0"/>
              <a:t> </a:t>
            </a:r>
            <a:r>
              <a:rPr lang="tr-TR" dirty="0" err="1" smtClean="0"/>
              <a:t>consideration</a:t>
            </a:r>
            <a:r>
              <a:rPr lang="tr-TR" dirty="0" smtClean="0"/>
              <a:t> of </a:t>
            </a:r>
            <a:r>
              <a:rPr lang="tr-TR" dirty="0" err="1" smtClean="0"/>
              <a:t>statistical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endParaRPr lang="tr-TR" dirty="0" smtClean="0"/>
          </a:p>
          <a:p>
            <a:pPr lvl="1"/>
            <a:r>
              <a:rPr lang="tr-TR" dirty="0" err="1" smtClean="0"/>
              <a:t>Collecting</a:t>
            </a:r>
            <a:r>
              <a:rPr lang="tr-TR" dirty="0" smtClean="0"/>
              <a:t> </a:t>
            </a:r>
            <a:r>
              <a:rPr lang="tr-TR" dirty="0" err="1" smtClean="0"/>
              <a:t>larger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size</a:t>
            </a:r>
          </a:p>
          <a:p>
            <a:pPr lvl="1"/>
            <a:r>
              <a:rPr lang="tr-TR" dirty="0" err="1" smtClean="0"/>
              <a:t>Reporting</a:t>
            </a:r>
            <a:r>
              <a:rPr lang="tr-TR" dirty="0" smtClean="0"/>
              <a:t> </a:t>
            </a:r>
            <a:r>
              <a:rPr lang="tr-TR" dirty="0" err="1" smtClean="0"/>
              <a:t>exact</a:t>
            </a:r>
            <a:r>
              <a:rPr lang="tr-TR" dirty="0" smtClean="0"/>
              <a:t> p-</a:t>
            </a:r>
            <a:r>
              <a:rPr lang="tr-TR" dirty="0" err="1" smtClean="0"/>
              <a:t>values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sizes</a:t>
            </a:r>
            <a:endParaRPr lang="tr-TR" dirty="0" smtClean="0"/>
          </a:p>
          <a:p>
            <a:pPr lvl="1"/>
            <a:r>
              <a:rPr lang="tr-TR" dirty="0" err="1" smtClean="0"/>
              <a:t>Appending</a:t>
            </a:r>
            <a:r>
              <a:rPr lang="tr-TR" dirty="0" smtClean="0"/>
              <a:t> </a:t>
            </a:r>
            <a:r>
              <a:rPr lang="tr-TR" dirty="0" err="1"/>
              <a:t>supplemental</a:t>
            </a:r>
            <a:r>
              <a:rPr lang="tr-TR" dirty="0"/>
              <a:t> </a:t>
            </a:r>
            <a:r>
              <a:rPr lang="tr-TR" dirty="0" err="1"/>
              <a:t>info</a:t>
            </a:r>
            <a:endParaRPr lang="en-US" dirty="0"/>
          </a:p>
        </p:txBody>
      </p:sp>
      <p:sp>
        <p:nvSpPr>
          <p:cNvPr id="5" name="Yukarı Bükülü Ok 4"/>
          <p:cNvSpPr/>
          <p:nvPr/>
        </p:nvSpPr>
        <p:spPr>
          <a:xfrm rot="10800000">
            <a:off x="179512" y="4077073"/>
            <a:ext cx="1080120" cy="11521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Yukarı Bükülü Ok 6"/>
          <p:cNvSpPr/>
          <p:nvPr/>
        </p:nvSpPr>
        <p:spPr>
          <a:xfrm rot="10800000" flipH="1">
            <a:off x="7812360" y="4077072"/>
            <a:ext cx="1110534" cy="11521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lu Çerçeve 7"/>
          <p:cNvSpPr/>
          <p:nvPr/>
        </p:nvSpPr>
        <p:spPr>
          <a:xfrm>
            <a:off x="719570" y="4437112"/>
            <a:ext cx="1836205" cy="136815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ROTTEN TO THE CORE</a:t>
            </a:r>
            <a:endParaRPr lang="en-US" b="1" dirty="0"/>
          </a:p>
        </p:txBody>
      </p:sp>
      <p:sp>
        <p:nvSpPr>
          <p:cNvPr id="9" name="Dolu Çerçeve 8"/>
          <p:cNvSpPr/>
          <p:nvPr/>
        </p:nvSpPr>
        <p:spPr>
          <a:xfrm>
            <a:off x="6565223" y="4437112"/>
            <a:ext cx="1836205" cy="136815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IT’S NOT SO BAD</a:t>
            </a:r>
            <a:endParaRPr lang="en-US" b="1" dirty="0"/>
          </a:p>
        </p:txBody>
      </p:sp>
      <p:pic>
        <p:nvPicPr>
          <p:cNvPr id="4098" name="Picture 2" descr="C:\Users\Asus\Desktop\Tİ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05" y="5517232"/>
            <a:ext cx="1041039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ÇARPI işareti vektör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837" y="5476866"/>
            <a:ext cx="1024783" cy="109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720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Discusion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82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ülen Yüz 3"/>
          <p:cNvSpPr/>
          <p:nvPr/>
        </p:nvSpPr>
        <p:spPr>
          <a:xfrm>
            <a:off x="2267744" y="361714"/>
            <a:ext cx="4248472" cy="41764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lu Çerçeve 4"/>
          <p:cNvSpPr/>
          <p:nvPr/>
        </p:nvSpPr>
        <p:spPr>
          <a:xfrm>
            <a:off x="1187624" y="4941168"/>
            <a:ext cx="6768752" cy="12961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b="1" dirty="0" smtClean="0"/>
              <a:t>THANK YOU!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5620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Perspectives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Rotten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to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Core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err="1" smtClean="0"/>
              <a:t>Competetion</a:t>
            </a:r>
            <a:endParaRPr lang="tr-TR" dirty="0" smtClean="0"/>
          </a:p>
          <a:p>
            <a:pPr lvl="1"/>
            <a:r>
              <a:rPr lang="en-US" dirty="0"/>
              <a:t>Descending money and </a:t>
            </a:r>
            <a:r>
              <a:rPr lang="en-US" dirty="0" smtClean="0"/>
              <a:t>funds</a:t>
            </a:r>
            <a:endParaRPr lang="tr-TR" dirty="0" smtClean="0"/>
          </a:p>
          <a:p>
            <a:pPr lvl="1"/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opportunities</a:t>
            </a:r>
            <a:endParaRPr lang="tr-TR" dirty="0" smtClean="0"/>
          </a:p>
          <a:p>
            <a:pPr lvl="1"/>
            <a:r>
              <a:rPr lang="tr-TR" dirty="0" err="1" smtClean="0"/>
              <a:t>Promotions</a:t>
            </a:r>
            <a:endParaRPr lang="tr-TR" dirty="0" smtClean="0"/>
          </a:p>
          <a:p>
            <a:pPr lvl="1"/>
            <a:r>
              <a:rPr lang="tr-TR" dirty="0" err="1" smtClean="0"/>
              <a:t>Tenure</a:t>
            </a:r>
            <a:r>
              <a:rPr lang="tr-TR" dirty="0" smtClean="0"/>
              <a:t> </a:t>
            </a:r>
            <a:r>
              <a:rPr lang="tr-TR" dirty="0" err="1" smtClean="0"/>
              <a:t>criteria</a:t>
            </a:r>
            <a:endParaRPr lang="tr-TR" dirty="0" smtClean="0"/>
          </a:p>
        </p:txBody>
      </p:sp>
      <p:sp>
        <p:nvSpPr>
          <p:cNvPr id="4" name="Sağ Ayraç 3"/>
          <p:cNvSpPr/>
          <p:nvPr/>
        </p:nvSpPr>
        <p:spPr>
          <a:xfrm>
            <a:off x="5796136" y="2780928"/>
            <a:ext cx="360040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6300192" y="278092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Associate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reward</a:t>
            </a:r>
            <a:r>
              <a:rPr lang="tr-TR" dirty="0" smtClean="0"/>
              <a:t>/</a:t>
            </a:r>
            <a:r>
              <a:rPr lang="tr-TR" dirty="0" err="1" smtClean="0"/>
              <a:t>punishment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en-US" dirty="0"/>
          </a:p>
        </p:txBody>
      </p:sp>
      <p:cxnSp>
        <p:nvCxnSpPr>
          <p:cNvPr id="7" name="Düz Ok Bağlayıcısı 6"/>
          <p:cNvCxnSpPr>
            <a:stCxn id="8" idx="0"/>
            <a:endCxn id="5" idx="2"/>
          </p:cNvCxnSpPr>
          <p:nvPr/>
        </p:nvCxnSpPr>
        <p:spPr>
          <a:xfrm flipV="1">
            <a:off x="7524328" y="3704258"/>
            <a:ext cx="0" cy="1374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6048164" y="5078865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PUBLICATION BIAS</a:t>
            </a:r>
            <a:endParaRPr lang="en-US" dirty="0"/>
          </a:p>
        </p:txBody>
      </p:sp>
      <p:sp>
        <p:nvSpPr>
          <p:cNvPr id="6" name="Sağ Ayraç 5"/>
          <p:cNvSpPr/>
          <p:nvPr/>
        </p:nvSpPr>
        <p:spPr>
          <a:xfrm rot="5400000">
            <a:off x="2663788" y="2315849"/>
            <a:ext cx="936104" cy="5328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etin kutusu 8"/>
          <p:cNvSpPr txBox="1"/>
          <p:nvPr/>
        </p:nvSpPr>
        <p:spPr>
          <a:xfrm>
            <a:off x="251520" y="5417679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/>
              <a:t>High self </a:t>
            </a:r>
            <a:r>
              <a:rPr lang="tr-TR" dirty="0" err="1" smtClean="0"/>
              <a:t>reported</a:t>
            </a:r>
            <a:r>
              <a:rPr lang="tr-TR" dirty="0" smtClean="0"/>
              <a:t> </a:t>
            </a:r>
            <a:r>
              <a:rPr lang="tr-TR" dirty="0" err="1" smtClean="0"/>
              <a:t>rates</a:t>
            </a:r>
            <a:r>
              <a:rPr lang="tr-TR" dirty="0" smtClean="0"/>
              <a:t> of QRP</a:t>
            </a:r>
          </a:p>
          <a:p>
            <a:pPr marL="342900" indent="-342900">
              <a:buAutoNum type="arabicParenR"/>
            </a:pP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impact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SSD on self-</a:t>
            </a:r>
            <a:r>
              <a:rPr lang="tr-TR" dirty="0" err="1" smtClean="0"/>
              <a:t>reported</a:t>
            </a:r>
            <a:r>
              <a:rPr lang="tr-TR" dirty="0" smtClean="0"/>
              <a:t> </a:t>
            </a:r>
            <a:r>
              <a:rPr lang="tr-TR" dirty="0" err="1" smtClean="0"/>
              <a:t>intentions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res</a:t>
            </a:r>
            <a:r>
              <a:rPr lang="tr-TR" dirty="0" smtClean="0"/>
              <a:t>. </a:t>
            </a:r>
            <a:r>
              <a:rPr lang="tr-TR" dirty="0" err="1" smtClean="0"/>
              <a:t>Practices</a:t>
            </a:r>
            <a:endParaRPr lang="tr-TR" dirty="0" smtClean="0"/>
          </a:p>
          <a:p>
            <a:pPr marL="342900" indent="-342900">
              <a:buAutoNum type="arabicParenR"/>
            </a:pP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in </a:t>
            </a:r>
            <a:r>
              <a:rPr lang="tr-TR" dirty="0" err="1" smtClean="0"/>
              <a:t>indices</a:t>
            </a:r>
            <a:r>
              <a:rPr lang="tr-TR" dirty="0" smtClean="0"/>
              <a:t> of </a:t>
            </a:r>
            <a:r>
              <a:rPr lang="tr-TR" dirty="0" err="1" smtClean="0"/>
              <a:t>replicability</a:t>
            </a:r>
            <a:endParaRPr lang="tr-TR" dirty="0" smtClean="0"/>
          </a:p>
          <a:p>
            <a:pPr marL="342900" indent="-342900">
              <a:buAutoNum type="arabicParenR"/>
            </a:pP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replicability</a:t>
            </a:r>
            <a:r>
              <a:rPr lang="tr-TR" dirty="0" smtClean="0"/>
              <a:t> </a:t>
            </a:r>
            <a:r>
              <a:rPr lang="tr-TR" dirty="0" err="1" smtClean="0"/>
              <a:t>estimation</a:t>
            </a: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5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Perspectives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It</a:t>
            </a:r>
            <a:r>
              <a:rPr lang="tr-TR" dirty="0" smtClean="0">
                <a:solidFill>
                  <a:srgbClr val="FF0000"/>
                </a:solidFill>
              </a:rPr>
              <a:t> Can </a:t>
            </a:r>
            <a:r>
              <a:rPr lang="tr-TR" dirty="0" err="1" smtClean="0">
                <a:solidFill>
                  <a:srgbClr val="FF0000"/>
                </a:solidFill>
              </a:rPr>
              <a:t>Get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Better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many</a:t>
            </a:r>
            <a:r>
              <a:rPr lang="tr-TR" sz="2400" dirty="0" smtClean="0"/>
              <a:t> </a:t>
            </a:r>
            <a:r>
              <a:rPr lang="tr-TR" sz="2400" dirty="0" err="1" smtClean="0"/>
              <a:t>false</a:t>
            </a:r>
            <a:r>
              <a:rPr lang="tr-TR" sz="2400" dirty="0" smtClean="0"/>
              <a:t> </a:t>
            </a:r>
            <a:r>
              <a:rPr lang="tr-TR" sz="2400" dirty="0" err="1" smtClean="0"/>
              <a:t>positives</a:t>
            </a:r>
            <a:r>
              <a:rPr lang="tr-TR" sz="2400" dirty="0" smtClean="0"/>
              <a:t> in </a:t>
            </a:r>
            <a:r>
              <a:rPr lang="tr-TR" sz="2400" dirty="0" err="1" smtClean="0"/>
              <a:t>field</a:t>
            </a:r>
            <a:r>
              <a:rPr lang="tr-TR" sz="2400" dirty="0" smtClean="0"/>
              <a:t> but,</a:t>
            </a:r>
          </a:p>
          <a:p>
            <a:pPr lvl="1"/>
            <a:r>
              <a:rPr lang="tr-TR" sz="2400" dirty="0" err="1" smtClean="0"/>
              <a:t>Res</a:t>
            </a:r>
            <a:r>
              <a:rPr lang="tr-TR" sz="2400" dirty="0" smtClean="0"/>
              <a:t>. </a:t>
            </a:r>
            <a:r>
              <a:rPr lang="tr-TR" sz="2400" dirty="0" err="1" smtClean="0"/>
              <a:t>enterprise</a:t>
            </a:r>
            <a:r>
              <a:rPr lang="tr-TR" sz="2400" dirty="0" smtClean="0"/>
              <a:t> can </a:t>
            </a:r>
            <a:r>
              <a:rPr lang="tr-TR" sz="2400" dirty="0" err="1" smtClean="0"/>
              <a:t>improve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field</a:t>
            </a:r>
            <a:endParaRPr lang="tr-TR" sz="2400" dirty="0" smtClean="0"/>
          </a:p>
          <a:p>
            <a:pPr lvl="1"/>
            <a:r>
              <a:rPr lang="tr-TR" sz="2400" dirty="0" err="1" smtClean="0"/>
              <a:t>Changing</a:t>
            </a:r>
            <a:r>
              <a:rPr lang="tr-TR" sz="2400" dirty="0" smtClean="0"/>
              <a:t> in </a:t>
            </a:r>
            <a:r>
              <a:rPr lang="tr-TR" sz="2400" dirty="0" err="1" smtClean="0"/>
              <a:t>reward</a:t>
            </a:r>
            <a:r>
              <a:rPr lang="tr-TR" sz="2400" dirty="0" smtClean="0"/>
              <a:t> </a:t>
            </a:r>
            <a:r>
              <a:rPr lang="tr-TR" sz="2400" dirty="0" err="1" smtClean="0"/>
              <a:t>system</a:t>
            </a:r>
            <a:endParaRPr lang="tr-TR" sz="2400" dirty="0" smtClean="0"/>
          </a:p>
          <a:p>
            <a:pPr lvl="1"/>
            <a:r>
              <a:rPr lang="tr-TR" sz="2400" dirty="0" err="1" smtClean="0"/>
              <a:t>Changin</a:t>
            </a:r>
            <a:r>
              <a:rPr lang="tr-TR" sz="2400" dirty="0" smtClean="0"/>
              <a:t> in </a:t>
            </a:r>
            <a:r>
              <a:rPr lang="tr-TR" sz="2400" dirty="0" err="1" smtClean="0"/>
              <a:t>publishing</a:t>
            </a:r>
            <a:r>
              <a:rPr lang="tr-TR" sz="2400" dirty="0" smtClean="0"/>
              <a:t> </a:t>
            </a:r>
            <a:r>
              <a:rPr lang="tr-TR" sz="2400" dirty="0" err="1" smtClean="0"/>
              <a:t>system</a:t>
            </a:r>
            <a:endParaRPr lang="tr-TR" sz="2400" dirty="0" smtClean="0"/>
          </a:p>
          <a:p>
            <a:pPr lvl="1"/>
            <a:r>
              <a:rPr lang="tr-TR" sz="2400" dirty="0" smtClean="0"/>
              <a:t>Barbara </a:t>
            </a:r>
            <a:r>
              <a:rPr lang="tr-TR" sz="2400" dirty="0" err="1" smtClean="0"/>
              <a:t>Speelman</a:t>
            </a:r>
            <a:r>
              <a:rPr lang="tr-TR" sz="2400" dirty="0" smtClean="0"/>
              <a:t>:</a:t>
            </a:r>
          </a:p>
          <a:p>
            <a:pPr lvl="2"/>
            <a:r>
              <a:rPr lang="tr-TR" sz="2000" dirty="0" err="1" smtClean="0"/>
              <a:t>Ultimately</a:t>
            </a:r>
            <a:r>
              <a:rPr lang="tr-TR" sz="2000" dirty="0" smtClean="0"/>
              <a:t>, </a:t>
            </a:r>
            <a:r>
              <a:rPr lang="tr-TR" sz="2000" dirty="0" err="1" smtClean="0"/>
              <a:t>after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ugliness</a:t>
            </a:r>
            <a:r>
              <a:rPr lang="tr-TR" sz="2000" dirty="0" smtClean="0"/>
              <a:t> </a:t>
            </a:r>
            <a:r>
              <a:rPr lang="tr-TR" sz="2000" dirty="0" err="1" smtClean="0"/>
              <a:t>over</a:t>
            </a:r>
            <a:r>
              <a:rPr lang="tr-TR" sz="2000" dirty="0" smtClean="0"/>
              <a:t>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end</a:t>
            </a:r>
            <a:r>
              <a:rPr lang="tr-TR" sz="2000" dirty="0" smtClean="0"/>
              <a:t> </a:t>
            </a:r>
            <a:r>
              <a:rPr lang="tr-TR" sz="2000" dirty="0" err="1" smtClean="0"/>
              <a:t>up</a:t>
            </a:r>
            <a:r>
              <a:rPr lang="tr-TR" sz="2000" dirty="0" smtClean="0"/>
              <a:t> </a:t>
            </a:r>
            <a:r>
              <a:rPr lang="tr-TR" sz="2000" dirty="0" err="1" smtClean="0"/>
              <a:t>being</a:t>
            </a:r>
            <a:r>
              <a:rPr lang="tr-TR" sz="2000" dirty="0" smtClean="0"/>
              <a:t> </a:t>
            </a:r>
            <a:r>
              <a:rPr lang="tr-TR" sz="2000" dirty="0" err="1" smtClean="0"/>
              <a:t>better</a:t>
            </a:r>
            <a:r>
              <a:rPr lang="tr-TR" sz="2000" dirty="0" smtClean="0"/>
              <a:t>.</a:t>
            </a:r>
          </a:p>
        </p:txBody>
      </p:sp>
      <p:sp>
        <p:nvSpPr>
          <p:cNvPr id="6" name="Sağ Ayraç 5"/>
          <p:cNvSpPr/>
          <p:nvPr/>
        </p:nvSpPr>
        <p:spPr>
          <a:xfrm rot="5400000">
            <a:off x="3851920" y="1127717"/>
            <a:ext cx="936104" cy="77048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etin kutusu 8"/>
          <p:cNvSpPr txBox="1"/>
          <p:nvPr/>
        </p:nvSpPr>
        <p:spPr>
          <a:xfrm>
            <a:off x="251520" y="5417679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err="1" smtClean="0"/>
              <a:t>Relatively</a:t>
            </a:r>
            <a:r>
              <a:rPr lang="tr-TR" dirty="0" smtClean="0"/>
              <a:t> </a:t>
            </a:r>
            <a:r>
              <a:rPr lang="tr-TR" dirty="0" err="1" smtClean="0"/>
              <a:t>low</a:t>
            </a:r>
            <a:r>
              <a:rPr lang="tr-TR" dirty="0" smtClean="0"/>
              <a:t> self-</a:t>
            </a:r>
            <a:r>
              <a:rPr lang="tr-TR" dirty="0" err="1" smtClean="0"/>
              <a:t>reported</a:t>
            </a:r>
            <a:r>
              <a:rPr lang="tr-TR" dirty="0" smtClean="0"/>
              <a:t> </a:t>
            </a:r>
            <a:r>
              <a:rPr lang="tr-TR" dirty="0" err="1" smtClean="0"/>
              <a:t>rates</a:t>
            </a:r>
            <a:r>
              <a:rPr lang="tr-TR" dirty="0" smtClean="0"/>
              <a:t> of QRP</a:t>
            </a:r>
          </a:p>
          <a:p>
            <a:pPr marL="342900" indent="-342900">
              <a:buAutoNum type="arabicParenR"/>
            </a:pPr>
            <a:r>
              <a:rPr lang="tr-TR" dirty="0" smtClean="0"/>
              <a:t>High </a:t>
            </a:r>
            <a:r>
              <a:rPr lang="tr-TR" dirty="0" err="1" smtClean="0"/>
              <a:t>impact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SSD </a:t>
            </a:r>
          </a:p>
          <a:p>
            <a:pPr marL="342900" indent="-342900">
              <a:buAutoNum type="arabicParenR"/>
            </a:pPr>
            <a:r>
              <a:rPr lang="tr-TR" dirty="0" err="1" smtClean="0"/>
              <a:t>Improvement</a:t>
            </a:r>
            <a:r>
              <a:rPr lang="tr-TR" dirty="0" smtClean="0"/>
              <a:t> in </a:t>
            </a:r>
            <a:r>
              <a:rPr lang="tr-TR" dirty="0" err="1" smtClean="0"/>
              <a:t>indices</a:t>
            </a:r>
            <a:r>
              <a:rPr lang="tr-TR" dirty="0" smtClean="0"/>
              <a:t> of </a:t>
            </a:r>
            <a:r>
              <a:rPr lang="tr-TR" dirty="0" err="1" smtClean="0"/>
              <a:t>replicability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2003-2004 </a:t>
            </a:r>
            <a:r>
              <a:rPr lang="tr-TR" dirty="0" err="1" smtClean="0"/>
              <a:t>and</a:t>
            </a:r>
            <a:r>
              <a:rPr lang="tr-TR" dirty="0" smtClean="0"/>
              <a:t> 2013-2014</a:t>
            </a:r>
          </a:p>
          <a:p>
            <a:pPr marL="342900" indent="-342900">
              <a:buAutoNum type="arabicParenR"/>
            </a:pPr>
            <a:r>
              <a:rPr lang="tr-TR" dirty="0" smtClean="0"/>
              <a:t>??  </a:t>
            </a:r>
            <a:r>
              <a:rPr lang="tr-TR" dirty="0" err="1" smtClean="0"/>
              <a:t>replicability</a:t>
            </a:r>
            <a:r>
              <a:rPr lang="tr-TR" dirty="0" smtClean="0"/>
              <a:t> </a:t>
            </a:r>
            <a:r>
              <a:rPr lang="tr-TR" dirty="0" err="1" smtClean="0"/>
              <a:t>estimation</a:t>
            </a: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4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Perspectives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It’s</a:t>
            </a:r>
            <a:r>
              <a:rPr lang="tr-TR" dirty="0" smtClean="0">
                <a:solidFill>
                  <a:srgbClr val="FF0000"/>
                </a:solidFill>
              </a:rPr>
              <a:t> Not </a:t>
            </a:r>
            <a:r>
              <a:rPr lang="tr-TR" dirty="0" err="1" smtClean="0">
                <a:solidFill>
                  <a:srgbClr val="FF0000"/>
                </a:solidFill>
              </a:rPr>
              <a:t>So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Bad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sz="2400" dirty="0" err="1" smtClean="0"/>
              <a:t>Skeptical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 err="1" smtClean="0"/>
              <a:t>replicability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endParaRPr lang="tr-TR" sz="2400" dirty="0"/>
          </a:p>
          <a:p>
            <a:pPr lvl="2"/>
            <a:r>
              <a:rPr lang="tr-TR" sz="2100" dirty="0" smtClean="0"/>
              <a:t>May be </a:t>
            </a:r>
            <a:r>
              <a:rPr lang="tr-TR" sz="2100" dirty="0" err="1"/>
              <a:t>f</a:t>
            </a:r>
            <a:r>
              <a:rPr lang="tr-TR" sz="2100" dirty="0" err="1" smtClean="0"/>
              <a:t>ailure</a:t>
            </a:r>
            <a:endParaRPr lang="tr-TR" sz="2100" dirty="0" smtClean="0"/>
          </a:p>
          <a:p>
            <a:pPr lvl="2"/>
            <a:r>
              <a:rPr lang="tr-TR" sz="2100" dirty="0" smtClean="0"/>
              <a:t>May be </a:t>
            </a:r>
            <a:r>
              <a:rPr lang="tr-TR" sz="2100" dirty="0" err="1" smtClean="0"/>
              <a:t>hidden</a:t>
            </a:r>
            <a:r>
              <a:rPr lang="tr-TR" sz="2100" dirty="0" smtClean="0"/>
              <a:t> </a:t>
            </a:r>
            <a:r>
              <a:rPr lang="tr-TR" sz="2100" dirty="0" err="1" smtClean="0"/>
              <a:t>moderators</a:t>
            </a:r>
            <a:endParaRPr lang="tr-TR" sz="2100" dirty="0" smtClean="0"/>
          </a:p>
          <a:p>
            <a:pPr lvl="2"/>
            <a:r>
              <a:rPr lang="tr-TR" sz="2100" dirty="0" smtClean="0"/>
              <a:t>May be </a:t>
            </a:r>
            <a:r>
              <a:rPr lang="tr-TR" sz="2100" dirty="0" err="1" smtClean="0"/>
              <a:t>flawed</a:t>
            </a:r>
            <a:r>
              <a:rPr lang="tr-TR" sz="2100" dirty="0" smtClean="0"/>
              <a:t> </a:t>
            </a:r>
            <a:r>
              <a:rPr lang="tr-TR" sz="2100" dirty="0" err="1" smtClean="0"/>
              <a:t>research</a:t>
            </a:r>
            <a:r>
              <a:rPr lang="tr-TR" sz="2100" dirty="0" smtClean="0"/>
              <a:t> </a:t>
            </a:r>
            <a:r>
              <a:rPr lang="tr-TR" sz="2100" dirty="0" err="1" smtClean="0"/>
              <a:t>methods</a:t>
            </a:r>
            <a:r>
              <a:rPr lang="tr-TR" sz="2100" dirty="0" smtClean="0"/>
              <a:t> </a:t>
            </a:r>
            <a:r>
              <a:rPr lang="tr-TR" sz="2100" dirty="0" err="1" smtClean="0"/>
              <a:t>and</a:t>
            </a:r>
            <a:r>
              <a:rPr lang="tr-TR" sz="2100" dirty="0" smtClean="0"/>
              <a:t>/</a:t>
            </a:r>
            <a:r>
              <a:rPr lang="tr-TR" sz="2100" dirty="0" err="1" smtClean="0"/>
              <a:t>or</a:t>
            </a:r>
            <a:r>
              <a:rPr lang="tr-TR" sz="2100" dirty="0" smtClean="0"/>
              <a:t> </a:t>
            </a:r>
            <a:r>
              <a:rPr lang="tr-TR" sz="2100" dirty="0" err="1" smtClean="0"/>
              <a:t>analyses</a:t>
            </a:r>
            <a:endParaRPr lang="tr-TR" sz="2100" dirty="0" smtClean="0"/>
          </a:p>
          <a:p>
            <a:pPr lvl="1"/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replication</a:t>
            </a:r>
            <a:r>
              <a:rPr lang="tr-TR" sz="2400" dirty="0" smtClean="0"/>
              <a:t> </a:t>
            </a:r>
            <a:r>
              <a:rPr lang="tr-TR" sz="2400" dirty="0" err="1" smtClean="0"/>
              <a:t>study</a:t>
            </a:r>
            <a:endParaRPr lang="tr-TR" sz="2400" dirty="0" smtClean="0"/>
          </a:p>
          <a:p>
            <a:pPr lvl="1"/>
            <a:r>
              <a:rPr lang="tr-TR" sz="2400" dirty="0" err="1"/>
              <a:t>Gilbert</a:t>
            </a:r>
            <a:r>
              <a:rPr lang="tr-TR" sz="2400" dirty="0"/>
              <a:t> (2016</a:t>
            </a:r>
            <a:r>
              <a:rPr lang="tr-TR" sz="2400" dirty="0" smtClean="0"/>
              <a:t>):</a:t>
            </a:r>
          </a:p>
          <a:p>
            <a:pPr lvl="2"/>
            <a:r>
              <a:rPr lang="tr-TR" sz="2000" dirty="0" smtClean="0"/>
              <a:t>Data </a:t>
            </a:r>
            <a:r>
              <a:rPr lang="tr-TR" sz="2000" dirty="0" err="1" smtClean="0"/>
              <a:t>clearly</a:t>
            </a:r>
            <a:r>
              <a:rPr lang="tr-TR" sz="2000" dirty="0" smtClean="0"/>
              <a:t> </a:t>
            </a:r>
            <a:r>
              <a:rPr lang="tr-TR" sz="2000" dirty="0" err="1" smtClean="0"/>
              <a:t>provide</a:t>
            </a:r>
            <a:r>
              <a:rPr lang="tr-TR" sz="2000" dirty="0" smtClean="0"/>
              <a:t> </a:t>
            </a:r>
            <a:r>
              <a:rPr lang="tr-TR" sz="2000" dirty="0" err="1" smtClean="0"/>
              <a:t>no</a:t>
            </a:r>
            <a:r>
              <a:rPr lang="tr-TR" sz="2000" dirty="0" smtClean="0"/>
              <a:t> </a:t>
            </a:r>
            <a:r>
              <a:rPr lang="tr-TR" sz="2000" dirty="0" err="1" smtClean="0"/>
              <a:t>evidence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a </a:t>
            </a:r>
            <a:r>
              <a:rPr lang="tr-TR" sz="2000" dirty="0" err="1" smtClean="0"/>
              <a:t>rep</a:t>
            </a:r>
            <a:r>
              <a:rPr lang="tr-TR" sz="2000" dirty="0" smtClean="0"/>
              <a:t>. </a:t>
            </a:r>
            <a:r>
              <a:rPr lang="tr-TR" sz="2000" dirty="0" err="1" smtClean="0"/>
              <a:t>Crisis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field</a:t>
            </a:r>
            <a:r>
              <a:rPr lang="tr-TR" sz="2000" dirty="0" smtClean="0"/>
              <a:t>.</a:t>
            </a:r>
          </a:p>
        </p:txBody>
      </p:sp>
      <p:sp>
        <p:nvSpPr>
          <p:cNvPr id="6" name="Sağ Ayraç 5"/>
          <p:cNvSpPr/>
          <p:nvPr/>
        </p:nvSpPr>
        <p:spPr>
          <a:xfrm rot="5400000">
            <a:off x="4211960" y="983701"/>
            <a:ext cx="936104" cy="79928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etin kutusu 8"/>
          <p:cNvSpPr txBox="1"/>
          <p:nvPr/>
        </p:nvSpPr>
        <p:spPr>
          <a:xfrm>
            <a:off x="251520" y="5417679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err="1" smtClean="0"/>
              <a:t>Lower</a:t>
            </a:r>
            <a:r>
              <a:rPr lang="tr-TR" dirty="0" smtClean="0"/>
              <a:t> self-</a:t>
            </a:r>
            <a:r>
              <a:rPr lang="tr-TR" dirty="0" err="1" smtClean="0"/>
              <a:t>reported</a:t>
            </a:r>
            <a:r>
              <a:rPr lang="tr-TR" dirty="0" smtClean="0"/>
              <a:t> </a:t>
            </a:r>
            <a:r>
              <a:rPr lang="tr-TR" dirty="0" err="1" smtClean="0"/>
              <a:t>rates</a:t>
            </a:r>
            <a:r>
              <a:rPr lang="tr-TR" dirty="0" smtClean="0"/>
              <a:t> of QRP</a:t>
            </a:r>
          </a:p>
          <a:p>
            <a:pPr marL="342900" indent="-342900">
              <a:buAutoNum type="arabicParenR"/>
            </a:pP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impact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SSD </a:t>
            </a:r>
          </a:p>
          <a:p>
            <a:pPr marL="342900" indent="-342900">
              <a:buAutoNum type="arabicParenR"/>
            </a:pPr>
            <a:r>
              <a:rPr lang="tr-TR" dirty="0" smtClean="0"/>
              <a:t>No </a:t>
            </a:r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2003-2004 </a:t>
            </a:r>
            <a:r>
              <a:rPr lang="tr-TR" dirty="0" err="1" smtClean="0"/>
              <a:t>and</a:t>
            </a:r>
            <a:r>
              <a:rPr lang="tr-TR" dirty="0" smtClean="0"/>
              <a:t> 2013-2014 </a:t>
            </a:r>
            <a:r>
              <a:rPr lang="tr-TR" dirty="0" err="1" smtClean="0"/>
              <a:t>studies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rep</a:t>
            </a:r>
            <a:r>
              <a:rPr lang="tr-TR" dirty="0" smtClean="0"/>
              <a:t>.</a:t>
            </a:r>
          </a:p>
          <a:p>
            <a:pPr marL="342900" indent="-342900">
              <a:buAutoNum type="arabicParenR"/>
            </a:pPr>
            <a:r>
              <a:rPr lang="tr-TR" dirty="0" smtClean="0"/>
              <a:t>High  </a:t>
            </a:r>
            <a:r>
              <a:rPr lang="tr-TR" dirty="0" err="1" smtClean="0"/>
              <a:t>replicability</a:t>
            </a:r>
            <a:r>
              <a:rPr lang="tr-TR" dirty="0" smtClean="0"/>
              <a:t> </a:t>
            </a:r>
            <a:r>
              <a:rPr lang="tr-TR" dirty="0" err="1" smtClean="0"/>
              <a:t>estimation</a:t>
            </a:r>
            <a:r>
              <a:rPr lang="tr-TR" dirty="0" smtClean="0"/>
              <a:t> in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9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Perspectives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It’s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Getting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Worse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sz="2400" dirty="0" err="1" smtClean="0"/>
              <a:t>Past</a:t>
            </a:r>
            <a:r>
              <a:rPr lang="tr-TR" sz="2400" dirty="0" smtClean="0"/>
              <a:t> </a:t>
            </a:r>
            <a:r>
              <a:rPr lang="tr-TR" sz="2400" dirty="0" err="1" smtClean="0"/>
              <a:t>researches</a:t>
            </a:r>
            <a:r>
              <a:rPr lang="tr-TR" sz="2400" dirty="0" smtClean="0"/>
              <a:t> </a:t>
            </a:r>
            <a:r>
              <a:rPr lang="tr-TR" sz="2400" dirty="0" err="1" smtClean="0"/>
              <a:t>were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trustable</a:t>
            </a:r>
            <a:endParaRPr lang="tr-TR" sz="2400" dirty="0" smtClean="0"/>
          </a:p>
          <a:p>
            <a:pPr lvl="1"/>
            <a:r>
              <a:rPr lang="tr-TR" sz="2400" dirty="0" err="1" smtClean="0"/>
              <a:t>Incompetent</a:t>
            </a:r>
            <a:r>
              <a:rPr lang="tr-TR" sz="2400" dirty="0" smtClean="0"/>
              <a:t> </a:t>
            </a:r>
            <a:r>
              <a:rPr lang="tr-TR" sz="2400" dirty="0" err="1" smtClean="0"/>
              <a:t>researchers</a:t>
            </a:r>
            <a:endParaRPr lang="tr-TR" sz="2400" dirty="0" smtClean="0"/>
          </a:p>
          <a:p>
            <a:pPr lvl="1"/>
            <a:r>
              <a:rPr lang="tr-TR" sz="2400" dirty="0" err="1" smtClean="0"/>
              <a:t>Fraud</a:t>
            </a:r>
            <a:r>
              <a:rPr lang="tr-TR" sz="2400" dirty="0" smtClean="0"/>
              <a:t> –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norms</a:t>
            </a:r>
            <a:r>
              <a:rPr lang="tr-TR" sz="2400" dirty="0" smtClean="0"/>
              <a:t> </a:t>
            </a:r>
            <a:r>
              <a:rPr lang="tr-TR" sz="2400" dirty="0" err="1" smtClean="0"/>
              <a:t>linkage</a:t>
            </a:r>
            <a:endParaRPr lang="tr-TR" sz="2400" dirty="0"/>
          </a:p>
        </p:txBody>
      </p:sp>
      <p:sp>
        <p:nvSpPr>
          <p:cNvPr id="6" name="Sağ Ayraç 5"/>
          <p:cNvSpPr/>
          <p:nvPr/>
        </p:nvSpPr>
        <p:spPr>
          <a:xfrm rot="5400000">
            <a:off x="2807804" y="1446943"/>
            <a:ext cx="936104" cy="51845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etin kutusu 8"/>
          <p:cNvSpPr txBox="1"/>
          <p:nvPr/>
        </p:nvSpPr>
        <p:spPr>
          <a:xfrm>
            <a:off x="251520" y="481751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r>
              <a:rPr lang="tr-TR" dirty="0" smtClean="0"/>
              <a:t> of </a:t>
            </a:r>
            <a:r>
              <a:rPr lang="tr-TR" dirty="0" err="1" smtClean="0"/>
              <a:t>past</a:t>
            </a:r>
            <a:r>
              <a:rPr lang="tr-TR" dirty="0" smtClean="0"/>
              <a:t> </a:t>
            </a:r>
            <a:r>
              <a:rPr lang="tr-TR" dirty="0" err="1" smtClean="0"/>
              <a:t>usage</a:t>
            </a:r>
            <a:r>
              <a:rPr lang="tr-TR" dirty="0" smtClean="0"/>
              <a:t> of QRP</a:t>
            </a:r>
          </a:p>
          <a:p>
            <a:pPr marL="342900" indent="-342900">
              <a:buAutoNum type="arabicParenR"/>
            </a:pP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of QRP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endParaRPr lang="tr-TR" dirty="0" smtClean="0"/>
          </a:p>
          <a:p>
            <a:pPr marL="342900" indent="-342900">
              <a:buAutoNum type="arabicParenR"/>
            </a:pP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rep</a:t>
            </a:r>
            <a:r>
              <a:rPr lang="tr-TR" dirty="0" smtClean="0"/>
              <a:t>. </a:t>
            </a:r>
            <a:r>
              <a:rPr lang="tr-TR" dirty="0" err="1" smtClean="0"/>
              <a:t>İndices</a:t>
            </a:r>
            <a:r>
              <a:rPr lang="tr-TR" dirty="0" smtClean="0"/>
              <a:t> in 2013-2015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2003-2004.</a:t>
            </a:r>
          </a:p>
        </p:txBody>
      </p:sp>
    </p:spTree>
    <p:extLst>
      <p:ext uri="{BB962C8B-B14F-4D97-AF65-F5344CB8AC3E}">
        <p14:creationId xmlns:p14="http://schemas.microsoft.com/office/powerpoint/2010/main" val="3063579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Study</a:t>
            </a:r>
            <a:r>
              <a:rPr lang="tr-TR" dirty="0" smtClean="0"/>
              <a:t> 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Aim</a:t>
            </a:r>
            <a:endParaRPr lang="tr-TR" dirty="0" smtClean="0"/>
          </a:p>
          <a:p>
            <a:pPr lvl="1"/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psychologists</a:t>
            </a:r>
            <a:r>
              <a:rPr lang="tr-TR" dirty="0" smtClean="0"/>
              <a:t>’ </a:t>
            </a:r>
            <a:r>
              <a:rPr lang="tr-TR" dirty="0" err="1" smtClean="0"/>
              <a:t>perception</a:t>
            </a:r>
            <a:r>
              <a:rPr lang="tr-TR" dirty="0" smtClean="0"/>
              <a:t> of SSD</a:t>
            </a:r>
          </a:p>
          <a:p>
            <a:pPr lvl="1"/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practices</a:t>
            </a:r>
            <a:endParaRPr lang="tr-TR" dirty="0" smtClean="0"/>
          </a:p>
          <a:p>
            <a:pPr lvl="1"/>
            <a:r>
              <a:rPr lang="tr-TR" dirty="0" err="1" smtClean="0"/>
              <a:t>Acceptible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non-acceptible</a:t>
            </a:r>
            <a:r>
              <a:rPr lang="tr-TR" dirty="0" smtClean="0"/>
              <a:t> </a:t>
            </a:r>
            <a:r>
              <a:rPr lang="tr-TR" dirty="0" err="1" smtClean="0"/>
              <a:t>practices</a:t>
            </a:r>
            <a:endParaRPr lang="tr-TR" dirty="0" smtClean="0"/>
          </a:p>
          <a:p>
            <a:pPr lvl="1"/>
            <a:r>
              <a:rPr lang="tr-TR" dirty="0" err="1" smtClean="0"/>
              <a:t>Intentions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res</a:t>
            </a:r>
            <a:r>
              <a:rPr lang="tr-TR" dirty="0" smtClean="0"/>
              <a:t>. </a:t>
            </a:r>
            <a:r>
              <a:rPr lang="tr-TR" dirty="0" err="1" smtClean="0"/>
              <a:t>practices</a:t>
            </a:r>
            <a:r>
              <a:rPr lang="tr-TR" dirty="0" smtClean="0"/>
              <a:t> as a </a:t>
            </a:r>
            <a:r>
              <a:rPr lang="tr-TR" dirty="0" err="1" smtClean="0"/>
              <a:t>consequence</a:t>
            </a:r>
            <a:r>
              <a:rPr lang="tr-TR" dirty="0" smtClean="0"/>
              <a:t> of SSD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Study</a:t>
            </a:r>
            <a:r>
              <a:rPr lang="tr-TR" dirty="0" smtClean="0"/>
              <a:t> 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Method</a:t>
            </a:r>
            <a:endParaRPr lang="tr-TR" dirty="0" smtClean="0"/>
          </a:p>
          <a:p>
            <a:pPr lvl="1"/>
            <a:r>
              <a:rPr lang="tr-TR" dirty="0" err="1" smtClean="0"/>
              <a:t>Sampling</a:t>
            </a:r>
            <a:r>
              <a:rPr lang="tr-TR" dirty="0" smtClean="0"/>
              <a:t> &amp; </a:t>
            </a:r>
            <a:r>
              <a:rPr lang="tr-TR" dirty="0" err="1" smtClean="0"/>
              <a:t>Participants</a:t>
            </a:r>
            <a:endParaRPr lang="tr-TR" dirty="0" smtClean="0"/>
          </a:p>
          <a:p>
            <a:pPr lvl="2"/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Personality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</a:t>
            </a:r>
            <a:r>
              <a:rPr lang="tr-TR" dirty="0" smtClean="0"/>
              <a:t>.</a:t>
            </a:r>
          </a:p>
          <a:p>
            <a:pPr lvl="2"/>
            <a:r>
              <a:rPr lang="tr-TR" dirty="0" err="1" smtClean="0"/>
              <a:t>Europan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</a:t>
            </a:r>
            <a:r>
              <a:rPr lang="tr-TR" dirty="0" smtClean="0"/>
              <a:t>.</a:t>
            </a:r>
          </a:p>
          <a:p>
            <a:pPr lvl="2"/>
            <a:r>
              <a:rPr lang="tr-TR" dirty="0" err="1" smtClean="0"/>
              <a:t>Society</a:t>
            </a:r>
            <a:r>
              <a:rPr lang="tr-TR" dirty="0" smtClean="0"/>
              <a:t> of </a:t>
            </a:r>
            <a:r>
              <a:rPr lang="tr-TR" dirty="0" err="1" smtClean="0"/>
              <a:t>Australasian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Psy</a:t>
            </a:r>
            <a:r>
              <a:rPr lang="tr-TR" dirty="0" smtClean="0"/>
              <a:t>.</a:t>
            </a:r>
          </a:p>
        </p:txBody>
      </p:sp>
      <p:sp>
        <p:nvSpPr>
          <p:cNvPr id="4" name="Sağ Ayraç 3"/>
          <p:cNvSpPr/>
          <p:nvPr/>
        </p:nvSpPr>
        <p:spPr>
          <a:xfrm rot="5400000">
            <a:off x="3149842" y="1610798"/>
            <a:ext cx="1044116" cy="55446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899592" y="490516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members</a:t>
            </a:r>
            <a:r>
              <a:rPr lang="tr-TR" dirty="0" smtClean="0"/>
              <a:t> –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2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Study</a:t>
            </a:r>
            <a:r>
              <a:rPr lang="tr-TR" dirty="0" smtClean="0"/>
              <a:t> 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Method</a:t>
            </a:r>
            <a:endParaRPr lang="tr-TR" dirty="0" smtClean="0"/>
          </a:p>
          <a:p>
            <a:pPr lvl="1"/>
            <a:r>
              <a:rPr lang="tr-TR" dirty="0" err="1" smtClean="0"/>
              <a:t>Measures</a:t>
            </a:r>
            <a:endParaRPr lang="tr-TR" dirty="0" smtClean="0"/>
          </a:p>
          <a:p>
            <a:pPr lvl="2"/>
            <a:r>
              <a:rPr lang="tr-TR" dirty="0" err="1" smtClean="0"/>
              <a:t>Journal</a:t>
            </a:r>
            <a:r>
              <a:rPr lang="tr-TR" dirty="0" smtClean="0"/>
              <a:t> </a:t>
            </a:r>
            <a:r>
              <a:rPr lang="tr-TR" dirty="0" err="1" smtClean="0"/>
              <a:t>spesific</a:t>
            </a:r>
            <a:r>
              <a:rPr lang="tr-TR" dirty="0" smtClean="0"/>
              <a:t> </a:t>
            </a:r>
            <a:r>
              <a:rPr lang="tr-TR" dirty="0" err="1" smtClean="0"/>
              <a:t>perceptions</a:t>
            </a:r>
            <a:r>
              <a:rPr lang="tr-TR" dirty="0" smtClean="0"/>
              <a:t> of </a:t>
            </a:r>
            <a:r>
              <a:rPr lang="tr-TR" dirty="0" err="1" smtClean="0"/>
              <a:t>rep</a:t>
            </a:r>
            <a:r>
              <a:rPr lang="tr-TR" dirty="0" smtClean="0"/>
              <a:t>. </a:t>
            </a:r>
            <a:r>
              <a:rPr lang="tr-TR" dirty="0" err="1" smtClean="0"/>
              <a:t>across</a:t>
            </a:r>
            <a:r>
              <a:rPr lang="tr-TR" dirty="0" smtClean="0"/>
              <a:t> time</a:t>
            </a:r>
          </a:p>
          <a:p>
            <a:pPr lvl="2"/>
            <a:r>
              <a:rPr lang="tr-TR" dirty="0" err="1" smtClean="0"/>
              <a:t>Broader</a:t>
            </a:r>
            <a:r>
              <a:rPr lang="tr-TR" dirty="0" smtClean="0"/>
              <a:t> </a:t>
            </a:r>
            <a:r>
              <a:rPr lang="tr-TR" dirty="0" err="1" smtClean="0"/>
              <a:t>perceptions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SSD</a:t>
            </a:r>
          </a:p>
          <a:p>
            <a:pPr lvl="2"/>
            <a:r>
              <a:rPr lang="tr-TR" dirty="0" err="1" smtClean="0"/>
              <a:t>Prevalance</a:t>
            </a:r>
            <a:r>
              <a:rPr lang="tr-TR" dirty="0" smtClean="0"/>
              <a:t>, </a:t>
            </a:r>
            <a:r>
              <a:rPr lang="tr-TR" dirty="0" err="1" smtClean="0"/>
              <a:t>acceptability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intentions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practices</a:t>
            </a:r>
            <a:endParaRPr lang="tr-TR" dirty="0" smtClean="0"/>
          </a:p>
        </p:txBody>
      </p:sp>
      <p:sp>
        <p:nvSpPr>
          <p:cNvPr id="4" name="Sağ Ayraç 3"/>
          <p:cNvSpPr/>
          <p:nvPr/>
        </p:nvSpPr>
        <p:spPr>
          <a:xfrm rot="5400000">
            <a:off x="3149842" y="1610798"/>
            <a:ext cx="1044116" cy="55446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899592" y="490516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inclusive</a:t>
            </a:r>
            <a:r>
              <a:rPr lang="tr-TR" dirty="0" smtClean="0"/>
              <a:t> / </a:t>
            </a:r>
            <a:r>
              <a:rPr lang="tr-TR" dirty="0" err="1" smtClean="0"/>
              <a:t>measurument</a:t>
            </a:r>
            <a:r>
              <a:rPr lang="tr-TR" dirty="0" smtClean="0"/>
              <a:t> </a:t>
            </a:r>
            <a:r>
              <a:rPr lang="tr-TR" dirty="0" err="1" smtClean="0"/>
              <a:t>validity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31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120</TotalTime>
  <Words>679</Words>
  <Application>Microsoft Office PowerPoint</Application>
  <PresentationFormat>Ekran Gösterisi (4:3)</PresentationFormat>
  <Paragraphs>162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Döküm</vt:lpstr>
      <vt:lpstr>The State of Social and Personality Science: Rotten to the Core, Not So Bad, Getting Better, or Getting Worse?</vt:lpstr>
      <vt:lpstr>Is There Any Crisis in the Field?</vt:lpstr>
      <vt:lpstr>Perspectives on the State of Social Psychology</vt:lpstr>
      <vt:lpstr>Perspectives on the State of Social Psychology</vt:lpstr>
      <vt:lpstr>Perspectives on the State of Social Psychology</vt:lpstr>
      <vt:lpstr>Perspectives on the State of Social Psychology</vt:lpstr>
      <vt:lpstr>Study 1</vt:lpstr>
      <vt:lpstr>Study 1</vt:lpstr>
      <vt:lpstr>Study 1</vt:lpstr>
      <vt:lpstr>Results 1</vt:lpstr>
      <vt:lpstr>Results 1</vt:lpstr>
      <vt:lpstr>Results 1</vt:lpstr>
      <vt:lpstr>Results 1</vt:lpstr>
      <vt:lpstr>Study 2</vt:lpstr>
      <vt:lpstr>Study 2</vt:lpstr>
      <vt:lpstr>Study 2</vt:lpstr>
      <vt:lpstr>Study 2</vt:lpstr>
      <vt:lpstr>Results 2</vt:lpstr>
      <vt:lpstr>Results 2</vt:lpstr>
      <vt:lpstr>Discusion</vt:lpstr>
      <vt:lpstr>Discusion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Social and Personality Science: Rotten to the Core, Not So Bad, Getting Better, or Getting Worse?</dc:title>
  <dc:creator>Asus</dc:creator>
  <cp:lastModifiedBy>Asus</cp:lastModifiedBy>
  <cp:revision>15</cp:revision>
  <dcterms:created xsi:type="dcterms:W3CDTF">2018-03-08T23:21:14Z</dcterms:created>
  <dcterms:modified xsi:type="dcterms:W3CDTF">2018-03-09T01:33:05Z</dcterms:modified>
</cp:coreProperties>
</file>